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2.xml" ContentType="application/vnd.openxmlformats-officedocument.presentationml.slideLayou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slideLayouts/slideLayout3.xml" ContentType="application/vnd.openxmlformats-officedocument.presentationml.slideLayout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slideLayouts/slideLayout4.xml" ContentType="application/vnd.openxmlformats-officedocument.presentationml.slideLayout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slideLayouts/slideLayout5.xml" ContentType="application/vnd.openxmlformats-officedocument.presentationml.slideLayout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slideLayouts/slideLayout6.xml" ContentType="application/vnd.openxmlformats-officedocument.presentationml.slideLayout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slideLayouts/slideLayout7.xml" ContentType="application/vnd.openxmlformats-officedocument.presentationml.slideLayout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slideLayouts/slideLayout8.xml" ContentType="application/vnd.openxmlformats-officedocument.presentationml.slideLayout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9.xml" ContentType="application/vnd.openxmlformats-officedocument.presentationml.slideLayout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slideLayouts/slideLayout10.xml" ContentType="application/vnd.openxmlformats-officedocument.presentationml.slideLayout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slideLayouts/slideLayout11.xml" ContentType="application/vnd.openxmlformats-officedocument.presentationml.slideLayout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slideLayouts/slideLayout12.xml" ContentType="application/vnd.openxmlformats-officedocument.presentationml.slideLayout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slideLayouts/slideLayout13.xml" ContentType="application/vnd.openxmlformats-officedocument.presentationml.slideLayout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slideLayouts/slideLayout14.xml" ContentType="application/vnd.openxmlformats-officedocument.presentationml.slideLayout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slideLayouts/slideLayout15.xml" ContentType="application/vnd.openxmlformats-officedocument.presentationml.slideLayout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slideLayouts/slideLayout16.xml" ContentType="application/vnd.openxmlformats-officedocument.presentationml.slideLayout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slideLayouts/slideLayout17.xml" ContentType="application/vnd.openxmlformats-officedocument.presentationml.slideLayout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slideLayouts/slideLayout18.xml" ContentType="application/vnd.openxmlformats-officedocument.presentationml.slideLayout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9.xml" ContentType="application/vnd.openxmlformats-officedocument.presentationml.slideLayout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slideLayouts/slideLayout20.xml" ContentType="application/vnd.openxmlformats-officedocument.presentationml.slideLayout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slideLayouts/slideLayout21.xml" ContentType="application/vnd.openxmlformats-officedocument.presentationml.slideLayout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slideLayouts/slideLayout22.xml" ContentType="application/vnd.openxmlformats-officedocument.presentationml.slideLayout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slideLayouts/slideLayout23.xml" ContentType="application/vnd.openxmlformats-officedocument.presentationml.slideLayout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slideLayouts/slideLayout24.xml" ContentType="application/vnd.openxmlformats-officedocument.presentationml.slideLayout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slideLayouts/slideLayout25.xml" ContentType="application/vnd.openxmlformats-officedocument.presentationml.slideLayout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slideLayouts/slideLayout26.xml" ContentType="application/vnd.openxmlformats-officedocument.presentationml.slideLayout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slideLayouts/slideLayout27.xml" ContentType="application/vnd.openxmlformats-officedocument.presentationml.slideLayout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slideLayouts/slideLayout28.xml" ContentType="application/vnd.openxmlformats-officedocument.presentationml.slideLayout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slideLayouts/slideLayout29.xml" ContentType="application/vnd.openxmlformats-officedocument.presentationml.slideLayout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slideLayouts/slideLayout30.xml" ContentType="application/vnd.openxmlformats-officedocument.presentationml.slideLayout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slideLayouts/slideLayout31.xml" ContentType="application/vnd.openxmlformats-officedocument.presentationml.slideLayout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slideLayouts/slideLayout32.xml" ContentType="application/vnd.openxmlformats-officedocument.presentationml.slideLayout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slideLayouts/slideLayout33.xml" ContentType="application/vnd.openxmlformats-officedocument.presentationml.slideLayout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slideLayouts/slideLayout34.xml" ContentType="application/vnd.openxmlformats-officedocument.presentationml.slideLayout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slideLayouts/slideLayout35.xml" ContentType="application/vnd.openxmlformats-officedocument.presentationml.slideLayout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slideLayouts/slideLayout36.xml" ContentType="application/vnd.openxmlformats-officedocument.presentationml.slideLayout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notesMasters/notesMaster1.xml" ContentType="application/vnd.openxmlformats-officedocument.presentationml.notesMaster+xml"/>
  <Override PartName="/ppt/theme/theme8.xml" ContentType="application/vnd.openxmlformats-officedocument.theme+xml"/>
  <Override PartName="/ppt/slides/slide1.xml" ContentType="application/vnd.openxmlformats-officedocument.presentationml.slid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slides/slide2.xml" ContentType="application/vnd.openxmlformats-officedocument.presentationml.slide+xml"/>
  <Override PartName="/ppt/tags/tag298.xml" ContentType="application/vnd.openxmlformats-officedocument.presentationml.tags+xml"/>
  <Override PartName="/ppt/slides/slide3.xml" ContentType="application/vnd.openxmlformats-officedocument.presentationml.slide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gs/tag304.xml" ContentType="application/vnd.openxmlformats-officedocument.presentationml.tags+xml"/>
  <Override PartName="/ppt/slides/slide6.xml" ContentType="application/vnd.openxmlformats-officedocument.presentationml.slide+xml"/>
  <Override PartName="/ppt/tags/tag305.xml" ContentType="application/vnd.openxmlformats-officedocument.presentationml.tags+xml"/>
  <Override PartName="/ppt/slides/slide7.xml" ContentType="application/vnd.openxmlformats-officedocument.presentationml.slide+xml"/>
  <Override PartName="/ppt/tags/tag306.xml" ContentType="application/vnd.openxmlformats-officedocument.presentationml.tag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9.xml" ContentType="application/vnd.openxmlformats-officedocument.theme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739" r:id="rId1"/>
    <p:sldMasterId id="2147483797" r:id="rId2"/>
    <p:sldMasterId id="2147483839" r:id="rId3"/>
    <p:sldMasterId id="2147483848" r:id="rId4"/>
    <p:sldMasterId id="2147483906" r:id="rId5"/>
    <p:sldMasterId id="2147483911" r:id="rId6"/>
    <p:sldMasterId id="2147483941" r:id="rId7"/>
  </p:sldMasterIdLst>
  <p:notesMasterIdLst>
    <p:notesMasterId r:id="rId8"/>
  </p:notesMasterIdLst>
  <p:sldIdLst>
    <p:sldId id="272" r:id="rId9"/>
    <p:sldId id="302" r:id="rId10"/>
    <p:sldId id="283" r:id="rId11"/>
    <p:sldId id="276" r:id="rId12"/>
    <p:sldId id="293" r:id="rId13"/>
    <p:sldId id="314" r:id="rId14"/>
    <p:sldId id="308" r:id="rId15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9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2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43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44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45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image" Target="../media/image1.png"/><Relationship Id="rId3" Type="http://schemas.openxmlformats.org/officeDocument/2006/relationships/tags" Target="../tags/tag2.xml"/><Relationship Id="rId4" Type="http://schemas.openxmlformats.org/officeDocument/2006/relationships/image" Target="../media/image2.png"/><Relationship Id="rId5" Type="http://schemas.openxmlformats.org/officeDocument/2006/relationships/tags" Target="../tags/tag3.xml"/><Relationship Id="rId6" Type="http://schemas.openxmlformats.org/officeDocument/2006/relationships/tags" Target="../tags/tag4.xml"/><Relationship Id="rId7" Type="http://schemas.openxmlformats.org/officeDocument/2006/relationships/image" Target="../media/image3.png"/><Relationship Id="rId8" Type="http://schemas.openxmlformats.org/officeDocument/2006/relationships/tags" Target="../tags/tag5.xml"/><Relationship Id="rId9" Type="http://schemas.openxmlformats.org/officeDocument/2006/relationships/tags" Target="../tags/tag6.xml"/><Relationship Id="rId10" Type="http://schemas.openxmlformats.org/officeDocument/2006/relationships/tags" Target="../tags/tag7.xml"/><Relationship Id="rId11" Type="http://schemas.openxmlformats.org/officeDocument/2006/relationships/tags" Target="../tags/tag8.xml"/><Relationship Id="rId12" Type="http://schemas.openxmlformats.org/officeDocument/2006/relationships/image" Target="../media/image4.png"/><Relationship Id="rId13" Type="http://schemas.openxmlformats.org/officeDocument/2006/relationships/tags" Target="../tags/tag9.xml"/><Relationship Id="rId14" Type="http://schemas.openxmlformats.org/officeDocument/2006/relationships/tags" Target="../tags/tag10.xml"/><Relationship Id="rId15" Type="http://schemas.openxmlformats.org/officeDocument/2006/relationships/tags" Target="../tags/tag11.xml"/><Relationship Id="rId16" Type="http://schemas.openxmlformats.org/officeDocument/2006/relationships/tags" Target="../tags/tag12.xml"/><Relationship Id="rId17" Type="http://schemas.openxmlformats.org/officeDocument/2006/relationships/tags" Target="../tags/tag13.xml"/><Relationship Id="rId18" Type="http://schemas.openxmlformats.org/officeDocument/2006/relationships/tags" Target="../tags/tag14.xml"/><Relationship Id="rId19" Type="http://schemas.openxmlformats.org/officeDocument/2006/relationships/tags" Target="../tags/tag15.xml"/><Relationship Id="rId20" Type="http://schemas.openxmlformats.org/officeDocument/2006/relationships/tags" Target="../tags/tag16.xml"/><Relationship Id="rId21" Type="http://schemas.openxmlformats.org/officeDocument/2006/relationships/tags" Target="../tags/tag17.xml"/><Relationship Id="rId22" Type="http://schemas.openxmlformats.org/officeDocument/2006/relationships/tags" Target="../tags/tag18.xml"/><Relationship Id="rId23" Type="http://schemas.openxmlformats.org/officeDocument/2006/relationships/tags" Target="../tags/tag19.xml"/><Relationship Id="rId24" Type="http://schemas.openxmlformats.org/officeDocument/2006/relationships/tags" Target="../tags/tag20.xml"/><Relationship Id="rId25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tags" Target="../tags/tag70.xml"/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image" Target="../media/image9.png"/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image" Target="../media/image4.png"/><Relationship Id="rId6" Type="http://schemas.openxmlformats.org/officeDocument/2006/relationships/tags" Target="../tags/tag76.xml"/><Relationship Id="rId7" Type="http://schemas.openxmlformats.org/officeDocument/2006/relationships/tags" Target="../tags/tag77.xml"/><Relationship Id="rId8" Type="http://schemas.openxmlformats.org/officeDocument/2006/relationships/tags" Target="../tags/tag78.xml"/><Relationship Id="rId9" Type="http://schemas.openxmlformats.org/officeDocument/2006/relationships/tags" Target="../tags/tag79.xml"/><Relationship Id="rId10" Type="http://schemas.openxmlformats.org/officeDocument/2006/relationships/tags" Target="../tags/tag80.xml"/><Relationship Id="rId11" Type="http://schemas.openxmlformats.org/officeDocument/2006/relationships/tags" Target="../tags/tag81.xml"/><Relationship Id="rId12" Type="http://schemas.openxmlformats.org/officeDocument/2006/relationships/tags" Target="../tags/tag82.xml"/><Relationship Id="rId13" Type="http://schemas.openxmlformats.org/officeDocument/2006/relationships/tags" Target="../tags/tag83.xml"/><Relationship Id="rId14" Type="http://schemas.openxmlformats.org/officeDocument/2006/relationships/tags" Target="../tags/tag84.xml"/><Relationship Id="rId15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tags" Target="../tags/tag85.xml"/><Relationship Id="rId2" Type="http://schemas.openxmlformats.org/officeDocument/2006/relationships/image" Target="../media/image7.png"/><Relationship Id="rId3" Type="http://schemas.openxmlformats.org/officeDocument/2006/relationships/tags" Target="../tags/tag86.xml"/><Relationship Id="rId4" Type="http://schemas.openxmlformats.org/officeDocument/2006/relationships/tags" Target="../tags/tag87.xml"/><Relationship Id="rId5" Type="http://schemas.openxmlformats.org/officeDocument/2006/relationships/tags" Target="../tags/tag88.xml"/><Relationship Id="rId6" Type="http://schemas.openxmlformats.org/officeDocument/2006/relationships/tags" Target="../tags/tag89.xml"/><Relationship Id="rId7" Type="http://schemas.openxmlformats.org/officeDocument/2006/relationships/tags" Target="../tags/tag90.xml"/><Relationship Id="rId8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tags" Target="../tags/tag91.xml"/><Relationship Id="rId2" Type="http://schemas.openxmlformats.org/officeDocument/2006/relationships/tags" Target="../tags/tag92.xml"/><Relationship Id="rId3" Type="http://schemas.openxmlformats.org/officeDocument/2006/relationships/image" Target="../media/image2.png"/><Relationship Id="rId4" Type="http://schemas.openxmlformats.org/officeDocument/2006/relationships/tags" Target="../tags/tag93.xml"/><Relationship Id="rId5" Type="http://schemas.openxmlformats.org/officeDocument/2006/relationships/tags" Target="../tags/tag94.xml"/><Relationship Id="rId6" Type="http://schemas.openxmlformats.org/officeDocument/2006/relationships/tags" Target="../tags/tag95.xml"/><Relationship Id="rId7" Type="http://schemas.openxmlformats.org/officeDocument/2006/relationships/tags" Target="../tags/tag96.xml"/><Relationship Id="rId8" Type="http://schemas.openxmlformats.org/officeDocument/2006/relationships/tags" Target="../tags/tag97.xml"/><Relationship Id="rId9" Type="http://schemas.openxmlformats.org/officeDocument/2006/relationships/tags" Target="../tags/tag98.xml"/><Relationship Id="rId10" Type="http://schemas.openxmlformats.org/officeDocument/2006/relationships/image" Target="../media/image7.png"/><Relationship Id="rId1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tags" Target="../tags/tag99.xml"/><Relationship Id="rId2" Type="http://schemas.openxmlformats.org/officeDocument/2006/relationships/tags" Target="../tags/tag100.xml"/><Relationship Id="rId3" Type="http://schemas.openxmlformats.org/officeDocument/2006/relationships/image" Target="../media/image7.png"/><Relationship Id="rId4" Type="http://schemas.openxmlformats.org/officeDocument/2006/relationships/tags" Target="../tags/tag101.xml"/><Relationship Id="rId5" Type="http://schemas.openxmlformats.org/officeDocument/2006/relationships/tags" Target="../tags/tag102.xml"/><Relationship Id="rId6" Type="http://schemas.openxmlformats.org/officeDocument/2006/relationships/tags" Target="../tags/tag103.xml"/><Relationship Id="rId7" Type="http://schemas.openxmlformats.org/officeDocument/2006/relationships/tags" Target="../tags/tag104.xml"/><Relationship Id="rId8" Type="http://schemas.openxmlformats.org/officeDocument/2006/relationships/tags" Target="../tags/tag105.xml"/><Relationship Id="rId9" Type="http://schemas.openxmlformats.org/officeDocument/2006/relationships/tags" Target="../tags/tag106.xml"/><Relationship Id="rId10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tags" Target="../tags/tag107.xml"/><Relationship Id="rId2" Type="http://schemas.openxmlformats.org/officeDocument/2006/relationships/tags" Target="../tags/tag108.xml"/><Relationship Id="rId3" Type="http://schemas.openxmlformats.org/officeDocument/2006/relationships/tags" Target="../tags/tag109.xml"/><Relationship Id="rId4" Type="http://schemas.openxmlformats.org/officeDocument/2006/relationships/tags" Target="../tags/tag110.xml"/><Relationship Id="rId5" Type="http://schemas.openxmlformats.org/officeDocument/2006/relationships/tags" Target="../tags/tag111.xml"/><Relationship Id="rId6" Type="http://schemas.openxmlformats.org/officeDocument/2006/relationships/tags" Target="../tags/tag112.xml"/><Relationship Id="rId7" Type="http://schemas.openxmlformats.org/officeDocument/2006/relationships/tags" Target="../tags/tag113.xml"/><Relationship Id="rId8" Type="http://schemas.openxmlformats.org/officeDocument/2006/relationships/tags" Target="../tags/tag114.xml"/><Relationship Id="rId9" Type="http://schemas.openxmlformats.org/officeDocument/2006/relationships/image" Target="../media/image7.png"/><Relationship Id="rId10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tags" Target="../tags/tag115.xml"/><Relationship Id="rId2" Type="http://schemas.openxmlformats.org/officeDocument/2006/relationships/tags" Target="../tags/tag116.xml"/><Relationship Id="rId3" Type="http://schemas.openxmlformats.org/officeDocument/2006/relationships/tags" Target="../tags/tag117.xml"/><Relationship Id="rId4" Type="http://schemas.openxmlformats.org/officeDocument/2006/relationships/tags" Target="../tags/tag118.xml"/><Relationship Id="rId5" Type="http://schemas.openxmlformats.org/officeDocument/2006/relationships/tags" Target="../tags/tag119.xml"/><Relationship Id="rId6" Type="http://schemas.openxmlformats.org/officeDocument/2006/relationships/tags" Target="../tags/tag120.xml"/><Relationship Id="rId7" Type="http://schemas.openxmlformats.org/officeDocument/2006/relationships/tags" Target="../tags/tag121.xml"/><Relationship Id="rId8" Type="http://schemas.openxmlformats.org/officeDocument/2006/relationships/tags" Target="../tags/tag122.xml"/><Relationship Id="rId9" Type="http://schemas.openxmlformats.org/officeDocument/2006/relationships/image" Target="../media/image7.png"/><Relationship Id="rId10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tags" Target="../tags/tag123.xml"/><Relationship Id="rId2" Type="http://schemas.openxmlformats.org/officeDocument/2006/relationships/image" Target="../media/image2.png"/><Relationship Id="rId3" Type="http://schemas.openxmlformats.org/officeDocument/2006/relationships/tags" Target="../tags/tag124.xml"/><Relationship Id="rId4" Type="http://schemas.openxmlformats.org/officeDocument/2006/relationships/tags" Target="../tags/tag125.xml"/><Relationship Id="rId5" Type="http://schemas.openxmlformats.org/officeDocument/2006/relationships/tags" Target="../tags/tag126.xml"/><Relationship Id="rId6" Type="http://schemas.openxmlformats.org/officeDocument/2006/relationships/tags" Target="../tags/tag127.xml"/><Relationship Id="rId7" Type="http://schemas.openxmlformats.org/officeDocument/2006/relationships/tags" Target="../tags/tag128.xml"/><Relationship Id="rId8" Type="http://schemas.openxmlformats.org/officeDocument/2006/relationships/tags" Target="../tags/tag129.xml"/><Relationship Id="rId9" Type="http://schemas.openxmlformats.org/officeDocument/2006/relationships/tags" Target="../tags/tag130.xml"/><Relationship Id="rId10" Type="http://schemas.openxmlformats.org/officeDocument/2006/relationships/tags" Target="../tags/tag131.xml"/><Relationship Id="rId11" Type="http://schemas.openxmlformats.org/officeDocument/2006/relationships/tags" Target="../tags/tag132.xml"/><Relationship Id="rId12" Type="http://schemas.openxmlformats.org/officeDocument/2006/relationships/tags" Target="../tags/tag133.xml"/><Relationship Id="rId13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tags" Target="../tags/tag134.xml"/><Relationship Id="rId2" Type="http://schemas.openxmlformats.org/officeDocument/2006/relationships/tags" Target="../tags/tag135.xml"/><Relationship Id="rId3" Type="http://schemas.openxmlformats.org/officeDocument/2006/relationships/tags" Target="../tags/tag136.xml"/><Relationship Id="rId4" Type="http://schemas.openxmlformats.org/officeDocument/2006/relationships/tags" Target="../tags/tag137.xml"/><Relationship Id="rId5" Type="http://schemas.openxmlformats.org/officeDocument/2006/relationships/tags" Target="../tags/tag138.xml"/><Relationship Id="rId6" Type="http://schemas.openxmlformats.org/officeDocument/2006/relationships/tags" Target="../tags/tag139.xml"/><Relationship Id="rId7" Type="http://schemas.openxmlformats.org/officeDocument/2006/relationships/tags" Target="../tags/tag140.xml"/><Relationship Id="rId8" Type="http://schemas.openxmlformats.org/officeDocument/2006/relationships/image" Target="../media/image4.png"/><Relationship Id="rId9" Type="http://schemas.openxmlformats.org/officeDocument/2006/relationships/tags" Target="../tags/tag141.xml"/><Relationship Id="rId10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tags" Target="../tags/tag148.xml"/><Relationship Id="rId2" Type="http://schemas.openxmlformats.org/officeDocument/2006/relationships/image" Target="../media/image10.png"/><Relationship Id="rId3" Type="http://schemas.openxmlformats.org/officeDocument/2006/relationships/tags" Target="../tags/tag149.xml"/><Relationship Id="rId4" Type="http://schemas.openxmlformats.org/officeDocument/2006/relationships/image" Target="../media/image11.png"/><Relationship Id="rId5" Type="http://schemas.openxmlformats.org/officeDocument/2006/relationships/tags" Target="../tags/tag150.xml"/><Relationship Id="rId6" Type="http://schemas.openxmlformats.org/officeDocument/2006/relationships/tags" Target="../tags/tag151.xml"/><Relationship Id="rId7" Type="http://schemas.openxmlformats.org/officeDocument/2006/relationships/image" Target="../media/image12.png"/><Relationship Id="rId8" Type="http://schemas.openxmlformats.org/officeDocument/2006/relationships/tags" Target="../tags/tag152.xml"/><Relationship Id="rId9" Type="http://schemas.openxmlformats.org/officeDocument/2006/relationships/tags" Target="../tags/tag153.xml"/><Relationship Id="rId10" Type="http://schemas.openxmlformats.org/officeDocument/2006/relationships/tags" Target="../tags/tag154.xml"/><Relationship Id="rId11" Type="http://schemas.openxmlformats.org/officeDocument/2006/relationships/tags" Target="../tags/tag155.xml"/><Relationship Id="rId12" Type="http://schemas.openxmlformats.org/officeDocument/2006/relationships/image" Target="../media/image13.png"/><Relationship Id="rId13" Type="http://schemas.openxmlformats.org/officeDocument/2006/relationships/tags" Target="../tags/tag156.xml"/><Relationship Id="rId14" Type="http://schemas.openxmlformats.org/officeDocument/2006/relationships/tags" Target="../tags/tag157.xml"/><Relationship Id="rId15" Type="http://schemas.openxmlformats.org/officeDocument/2006/relationships/tags" Target="../tags/tag158.xml"/><Relationship Id="rId16" Type="http://schemas.openxmlformats.org/officeDocument/2006/relationships/tags" Target="../tags/tag159.xml"/><Relationship Id="rId17" Type="http://schemas.openxmlformats.org/officeDocument/2006/relationships/tags" Target="../tags/tag160.xml"/><Relationship Id="rId18" Type="http://schemas.openxmlformats.org/officeDocument/2006/relationships/tags" Target="../tags/tag161.xml"/><Relationship Id="rId19" Type="http://schemas.openxmlformats.org/officeDocument/2006/relationships/tags" Target="../tags/tag162.xml"/><Relationship Id="rId20" Type="http://schemas.openxmlformats.org/officeDocument/2006/relationships/tags" Target="../tags/tag163.xml"/><Relationship Id="rId21" Type="http://schemas.openxmlformats.org/officeDocument/2006/relationships/tags" Target="../tags/tag164.xml"/><Relationship Id="rId22" Type="http://schemas.openxmlformats.org/officeDocument/2006/relationships/tags" Target="../tags/tag165.xml"/><Relationship Id="rId23" Type="http://schemas.openxmlformats.org/officeDocument/2006/relationships/tags" Target="../tags/tag166.xml"/><Relationship Id="rId24" Type="http://schemas.openxmlformats.org/officeDocument/2006/relationships/tags" Target="../tags/tag167.xml"/><Relationship Id="rId25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tags" Target="../tags/tag168.xml"/><Relationship Id="rId2" Type="http://schemas.openxmlformats.org/officeDocument/2006/relationships/tags" Target="../tags/tag169.xml"/><Relationship Id="rId3" Type="http://schemas.openxmlformats.org/officeDocument/2006/relationships/tags" Target="../tags/tag170.xml"/><Relationship Id="rId4" Type="http://schemas.openxmlformats.org/officeDocument/2006/relationships/tags" Target="../tags/tag171.xml"/><Relationship Id="rId5" Type="http://schemas.openxmlformats.org/officeDocument/2006/relationships/tags" Target="../tags/tag172.xml"/><Relationship Id="rId6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tags" Target="../tags/tag173.xml"/><Relationship Id="rId2" Type="http://schemas.openxmlformats.org/officeDocument/2006/relationships/image" Target="../media/image14.jpeg"/><Relationship Id="rId3" Type="http://schemas.openxmlformats.org/officeDocument/2006/relationships/tags" Target="../tags/tag174.xml"/><Relationship Id="rId4" Type="http://schemas.openxmlformats.org/officeDocument/2006/relationships/tags" Target="../tags/tag175.xml"/><Relationship Id="rId5" Type="http://schemas.openxmlformats.org/officeDocument/2006/relationships/image" Target="../media/image15.png"/><Relationship Id="rId6" Type="http://schemas.openxmlformats.org/officeDocument/2006/relationships/tags" Target="../tags/tag176.xml"/><Relationship Id="rId7" Type="http://schemas.openxmlformats.org/officeDocument/2006/relationships/image" Target="../media/image11.png"/><Relationship Id="rId8" Type="http://schemas.openxmlformats.org/officeDocument/2006/relationships/tags" Target="../tags/tag177.xml"/><Relationship Id="rId9" Type="http://schemas.openxmlformats.org/officeDocument/2006/relationships/tags" Target="../tags/tag178.xml"/><Relationship Id="rId10" Type="http://schemas.openxmlformats.org/officeDocument/2006/relationships/tags" Target="../tags/tag179.xml"/><Relationship Id="rId11" Type="http://schemas.openxmlformats.org/officeDocument/2006/relationships/tags" Target="../tags/tag180.xml"/><Relationship Id="rId12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tags" Target="../tags/tag181.xml"/><Relationship Id="rId2" Type="http://schemas.openxmlformats.org/officeDocument/2006/relationships/tags" Target="../tags/tag182.xml"/><Relationship Id="rId3" Type="http://schemas.openxmlformats.org/officeDocument/2006/relationships/tags" Target="../tags/tag183.xml"/><Relationship Id="rId4" Type="http://schemas.openxmlformats.org/officeDocument/2006/relationships/tags" Target="../tags/tag184.xml"/><Relationship Id="rId5" Type="http://schemas.openxmlformats.org/officeDocument/2006/relationships/tags" Target="../tags/tag185.xml"/><Relationship Id="rId6" Type="http://schemas.openxmlformats.org/officeDocument/2006/relationships/tags" Target="../tags/tag186.xml"/><Relationship Id="rId7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tags" Target="../tags/tag187.xml"/><Relationship Id="rId2" Type="http://schemas.openxmlformats.org/officeDocument/2006/relationships/tags" Target="../tags/tag188.xml"/><Relationship Id="rId3" Type="http://schemas.openxmlformats.org/officeDocument/2006/relationships/tags" Target="../tags/tag189.xml"/><Relationship Id="rId4" Type="http://schemas.openxmlformats.org/officeDocument/2006/relationships/tags" Target="../tags/tag190.xml"/><Relationship Id="rId5" Type="http://schemas.openxmlformats.org/officeDocument/2006/relationships/tags" Target="../tags/tag191.xml"/><Relationship Id="rId6" Type="http://schemas.openxmlformats.org/officeDocument/2006/relationships/tags" Target="../tags/tag192.xml"/><Relationship Id="rId7" Type="http://schemas.openxmlformats.org/officeDocument/2006/relationships/tags" Target="../tags/tag193.xml"/><Relationship Id="rId8" Type="http://schemas.openxmlformats.org/officeDocument/2006/relationships/tags" Target="../tags/tag194.xml"/><Relationship Id="rId9" Type="http://schemas.openxmlformats.org/officeDocument/2006/relationships/slideMaster" Target="../slideMasters/slideMaster2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tags" Target="../tags/tag195.xml"/><Relationship Id="rId2" Type="http://schemas.openxmlformats.org/officeDocument/2006/relationships/tags" Target="../tags/tag196.xml"/><Relationship Id="rId3" Type="http://schemas.openxmlformats.org/officeDocument/2006/relationships/image" Target="../media/image16.png"/><Relationship Id="rId4" Type="http://schemas.openxmlformats.org/officeDocument/2006/relationships/tags" Target="../tags/tag197.xml"/><Relationship Id="rId5" Type="http://schemas.openxmlformats.org/officeDocument/2006/relationships/image" Target="../media/image17.png"/><Relationship Id="rId6" Type="http://schemas.openxmlformats.org/officeDocument/2006/relationships/tags" Target="../tags/tag198.xml"/><Relationship Id="rId7" Type="http://schemas.openxmlformats.org/officeDocument/2006/relationships/tags" Target="../tags/tag199.xml"/><Relationship Id="rId8" Type="http://schemas.openxmlformats.org/officeDocument/2006/relationships/tags" Target="../tags/tag200.xml"/><Relationship Id="rId9" Type="http://schemas.openxmlformats.org/officeDocument/2006/relationships/tags" Target="../tags/tag201.xml"/><Relationship Id="rId10" Type="http://schemas.openxmlformats.org/officeDocument/2006/relationships/slideMaster" Target="../slideMasters/slideMaster2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tags" Target="../tags/tag202.xml"/><Relationship Id="rId2" Type="http://schemas.openxmlformats.org/officeDocument/2006/relationships/tags" Target="../tags/tag203.xml"/><Relationship Id="rId3" Type="http://schemas.openxmlformats.org/officeDocument/2006/relationships/tags" Target="../tags/tag204.xml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tags" Target="../tags/tag205.xml"/><Relationship Id="rId2" Type="http://schemas.openxmlformats.org/officeDocument/2006/relationships/tags" Target="../tags/tag206.xml"/><Relationship Id="rId3" Type="http://schemas.openxmlformats.org/officeDocument/2006/relationships/tags" Target="../tags/tag207.xml"/><Relationship Id="rId4" Type="http://schemas.openxmlformats.org/officeDocument/2006/relationships/tags" Target="../tags/tag208.xml"/><Relationship Id="rId5" Type="http://schemas.openxmlformats.org/officeDocument/2006/relationships/tags" Target="../tags/tag209.xml"/><Relationship Id="rId6" Type="http://schemas.openxmlformats.org/officeDocument/2006/relationships/tags" Target="../tags/tag210.xml"/><Relationship Id="rId7" Type="http://schemas.openxmlformats.org/officeDocument/2006/relationships/slideMaster" Target="../slideMasters/slideMaster2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tags" Target="../tags/tag211.xml"/><Relationship Id="rId2" Type="http://schemas.openxmlformats.org/officeDocument/2006/relationships/tags" Target="../tags/tag212.xml"/><Relationship Id="rId3" Type="http://schemas.openxmlformats.org/officeDocument/2006/relationships/tags" Target="../tags/tag213.xml"/><Relationship Id="rId4" Type="http://schemas.openxmlformats.org/officeDocument/2006/relationships/tags" Target="../tags/tag214.xml"/><Relationship Id="rId5" Type="http://schemas.openxmlformats.org/officeDocument/2006/relationships/tags" Target="../tags/tag215.xml"/><Relationship Id="rId6" Type="http://schemas.openxmlformats.org/officeDocument/2006/relationships/slideMaster" Target="../slideMasters/slideMaster2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tags" Target="../tags/tag216.xml"/><Relationship Id="rId2" Type="http://schemas.openxmlformats.org/officeDocument/2006/relationships/tags" Target="../tags/tag217.xml"/><Relationship Id="rId3" Type="http://schemas.openxmlformats.org/officeDocument/2006/relationships/tags" Target="../tags/tag218.xml"/><Relationship Id="rId4" Type="http://schemas.openxmlformats.org/officeDocument/2006/relationships/tags" Target="../tags/tag219.xml"/><Relationship Id="rId5" Type="http://schemas.openxmlformats.org/officeDocument/2006/relationships/slideMaster" Target="../slideMasters/slideMaster2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tags" Target="../tags/tag220.xml"/><Relationship Id="rId2" Type="http://schemas.openxmlformats.org/officeDocument/2006/relationships/image" Target="../media/image18.png"/><Relationship Id="rId3" Type="http://schemas.openxmlformats.org/officeDocument/2006/relationships/tags" Target="../tags/tag221.xml"/><Relationship Id="rId4" Type="http://schemas.openxmlformats.org/officeDocument/2006/relationships/tags" Target="../tags/tag222.xml"/><Relationship Id="rId5" Type="http://schemas.openxmlformats.org/officeDocument/2006/relationships/image" Target="../media/image13.png"/><Relationship Id="rId6" Type="http://schemas.openxmlformats.org/officeDocument/2006/relationships/tags" Target="../tags/tag223.xml"/><Relationship Id="rId7" Type="http://schemas.openxmlformats.org/officeDocument/2006/relationships/tags" Target="../tags/tag224.xml"/><Relationship Id="rId8" Type="http://schemas.openxmlformats.org/officeDocument/2006/relationships/tags" Target="../tags/tag225.xml"/><Relationship Id="rId9" Type="http://schemas.openxmlformats.org/officeDocument/2006/relationships/tags" Target="../tags/tag226.xml"/><Relationship Id="rId10" Type="http://schemas.openxmlformats.org/officeDocument/2006/relationships/tags" Target="../tags/tag227.xml"/><Relationship Id="rId11" Type="http://schemas.openxmlformats.org/officeDocument/2006/relationships/tags" Target="../tags/tag228.xml"/><Relationship Id="rId12" Type="http://schemas.openxmlformats.org/officeDocument/2006/relationships/tags" Target="../tags/tag229.xml"/><Relationship Id="rId13" Type="http://schemas.openxmlformats.org/officeDocument/2006/relationships/tags" Target="../tags/tag230.xml"/><Relationship Id="rId14" Type="http://schemas.openxmlformats.org/officeDocument/2006/relationships/tags" Target="../tags/tag231.xml"/><Relationship Id="rId15" Type="http://schemas.openxmlformats.org/officeDocument/2006/relationships/slideMaster" Target="../slideMasters/slideMaster2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image" Target="../media/image5.jpeg"/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image" Target="../media/image6.png"/><Relationship Id="rId6" Type="http://schemas.openxmlformats.org/officeDocument/2006/relationships/tags" Target="../tags/tag29.xml"/><Relationship Id="rId7" Type="http://schemas.openxmlformats.org/officeDocument/2006/relationships/image" Target="../media/image2.png"/><Relationship Id="rId8" Type="http://schemas.openxmlformats.org/officeDocument/2006/relationships/tags" Target="../tags/tag30.xml"/><Relationship Id="rId9" Type="http://schemas.openxmlformats.org/officeDocument/2006/relationships/tags" Target="../tags/tag31.xml"/><Relationship Id="rId10" Type="http://schemas.openxmlformats.org/officeDocument/2006/relationships/tags" Target="../tags/tag32.xml"/><Relationship Id="rId11" Type="http://schemas.openxmlformats.org/officeDocument/2006/relationships/tags" Target="../tags/tag33.xml"/><Relationship Id="rId1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tags" Target="../tags/tag232.xml"/><Relationship Id="rId2" Type="http://schemas.openxmlformats.org/officeDocument/2006/relationships/image" Target="../media/image16.png"/><Relationship Id="rId3" Type="http://schemas.openxmlformats.org/officeDocument/2006/relationships/tags" Target="../tags/tag233.xml"/><Relationship Id="rId4" Type="http://schemas.openxmlformats.org/officeDocument/2006/relationships/tags" Target="../tags/tag234.xml"/><Relationship Id="rId5" Type="http://schemas.openxmlformats.org/officeDocument/2006/relationships/tags" Target="../tags/tag235.xml"/><Relationship Id="rId6" Type="http://schemas.openxmlformats.org/officeDocument/2006/relationships/tags" Target="../tags/tag236.xml"/><Relationship Id="rId7" Type="http://schemas.openxmlformats.org/officeDocument/2006/relationships/tags" Target="../tags/tag237.xml"/><Relationship Id="rId8" Type="http://schemas.openxmlformats.org/officeDocument/2006/relationships/slideMaster" Target="../slideMasters/slideMaster2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tags" Target="../tags/tag238.xml"/><Relationship Id="rId2" Type="http://schemas.openxmlformats.org/officeDocument/2006/relationships/tags" Target="../tags/tag239.xml"/><Relationship Id="rId3" Type="http://schemas.openxmlformats.org/officeDocument/2006/relationships/image" Target="../media/image11.png"/><Relationship Id="rId4" Type="http://schemas.openxmlformats.org/officeDocument/2006/relationships/tags" Target="../tags/tag240.xml"/><Relationship Id="rId5" Type="http://schemas.openxmlformats.org/officeDocument/2006/relationships/tags" Target="../tags/tag241.xml"/><Relationship Id="rId6" Type="http://schemas.openxmlformats.org/officeDocument/2006/relationships/tags" Target="../tags/tag242.xml"/><Relationship Id="rId7" Type="http://schemas.openxmlformats.org/officeDocument/2006/relationships/tags" Target="../tags/tag243.xml"/><Relationship Id="rId8" Type="http://schemas.openxmlformats.org/officeDocument/2006/relationships/tags" Target="../tags/tag244.xml"/><Relationship Id="rId9" Type="http://schemas.openxmlformats.org/officeDocument/2006/relationships/tags" Target="../tags/tag245.xml"/><Relationship Id="rId10" Type="http://schemas.openxmlformats.org/officeDocument/2006/relationships/image" Target="../media/image16.png"/><Relationship Id="rId11" Type="http://schemas.openxmlformats.org/officeDocument/2006/relationships/slideMaster" Target="../slideMasters/slideMaster2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tags" Target="../tags/tag246.xml"/><Relationship Id="rId2" Type="http://schemas.openxmlformats.org/officeDocument/2006/relationships/tags" Target="../tags/tag247.xml"/><Relationship Id="rId3" Type="http://schemas.openxmlformats.org/officeDocument/2006/relationships/image" Target="../media/image16.png"/><Relationship Id="rId4" Type="http://schemas.openxmlformats.org/officeDocument/2006/relationships/tags" Target="../tags/tag248.xml"/><Relationship Id="rId5" Type="http://schemas.openxmlformats.org/officeDocument/2006/relationships/tags" Target="../tags/tag249.xml"/><Relationship Id="rId6" Type="http://schemas.openxmlformats.org/officeDocument/2006/relationships/tags" Target="../tags/tag250.xml"/><Relationship Id="rId7" Type="http://schemas.openxmlformats.org/officeDocument/2006/relationships/tags" Target="../tags/tag251.xml"/><Relationship Id="rId8" Type="http://schemas.openxmlformats.org/officeDocument/2006/relationships/tags" Target="../tags/tag252.xml"/><Relationship Id="rId9" Type="http://schemas.openxmlformats.org/officeDocument/2006/relationships/tags" Target="../tags/tag253.xml"/><Relationship Id="rId10" Type="http://schemas.openxmlformats.org/officeDocument/2006/relationships/slideMaster" Target="../slideMasters/slideMaster2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tags" Target="../tags/tag254.xml"/><Relationship Id="rId2" Type="http://schemas.openxmlformats.org/officeDocument/2006/relationships/tags" Target="../tags/tag255.xml"/><Relationship Id="rId3" Type="http://schemas.openxmlformats.org/officeDocument/2006/relationships/tags" Target="../tags/tag256.xml"/><Relationship Id="rId4" Type="http://schemas.openxmlformats.org/officeDocument/2006/relationships/tags" Target="../tags/tag257.xml"/><Relationship Id="rId5" Type="http://schemas.openxmlformats.org/officeDocument/2006/relationships/tags" Target="../tags/tag258.xml"/><Relationship Id="rId6" Type="http://schemas.openxmlformats.org/officeDocument/2006/relationships/tags" Target="../tags/tag259.xml"/><Relationship Id="rId7" Type="http://schemas.openxmlformats.org/officeDocument/2006/relationships/tags" Target="../tags/tag260.xml"/><Relationship Id="rId8" Type="http://schemas.openxmlformats.org/officeDocument/2006/relationships/tags" Target="../tags/tag261.xml"/><Relationship Id="rId9" Type="http://schemas.openxmlformats.org/officeDocument/2006/relationships/image" Target="../media/image16.png"/><Relationship Id="rId10" Type="http://schemas.openxmlformats.org/officeDocument/2006/relationships/slideMaster" Target="../slideMasters/slideMaster2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tags" Target="../tags/tag262.xml"/><Relationship Id="rId2" Type="http://schemas.openxmlformats.org/officeDocument/2006/relationships/tags" Target="../tags/tag263.xml"/><Relationship Id="rId3" Type="http://schemas.openxmlformats.org/officeDocument/2006/relationships/tags" Target="../tags/tag264.xml"/><Relationship Id="rId4" Type="http://schemas.openxmlformats.org/officeDocument/2006/relationships/tags" Target="../tags/tag265.xml"/><Relationship Id="rId5" Type="http://schemas.openxmlformats.org/officeDocument/2006/relationships/tags" Target="../tags/tag266.xml"/><Relationship Id="rId6" Type="http://schemas.openxmlformats.org/officeDocument/2006/relationships/tags" Target="../tags/tag267.xml"/><Relationship Id="rId7" Type="http://schemas.openxmlformats.org/officeDocument/2006/relationships/tags" Target="../tags/tag268.xml"/><Relationship Id="rId8" Type="http://schemas.openxmlformats.org/officeDocument/2006/relationships/tags" Target="../tags/tag269.xml"/><Relationship Id="rId9" Type="http://schemas.openxmlformats.org/officeDocument/2006/relationships/image" Target="../media/image16.png"/><Relationship Id="rId10" Type="http://schemas.openxmlformats.org/officeDocument/2006/relationships/slideMaster" Target="../slideMasters/slideMaster2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tags" Target="../tags/tag270.xml"/><Relationship Id="rId2" Type="http://schemas.openxmlformats.org/officeDocument/2006/relationships/image" Target="../media/image11.png"/><Relationship Id="rId3" Type="http://schemas.openxmlformats.org/officeDocument/2006/relationships/tags" Target="../tags/tag271.xml"/><Relationship Id="rId4" Type="http://schemas.openxmlformats.org/officeDocument/2006/relationships/tags" Target="../tags/tag272.xml"/><Relationship Id="rId5" Type="http://schemas.openxmlformats.org/officeDocument/2006/relationships/tags" Target="../tags/tag273.xml"/><Relationship Id="rId6" Type="http://schemas.openxmlformats.org/officeDocument/2006/relationships/tags" Target="../tags/tag274.xml"/><Relationship Id="rId7" Type="http://schemas.openxmlformats.org/officeDocument/2006/relationships/tags" Target="../tags/tag275.xml"/><Relationship Id="rId8" Type="http://schemas.openxmlformats.org/officeDocument/2006/relationships/tags" Target="../tags/tag276.xml"/><Relationship Id="rId9" Type="http://schemas.openxmlformats.org/officeDocument/2006/relationships/tags" Target="../tags/tag277.xml"/><Relationship Id="rId10" Type="http://schemas.openxmlformats.org/officeDocument/2006/relationships/tags" Target="../tags/tag278.xml"/><Relationship Id="rId11" Type="http://schemas.openxmlformats.org/officeDocument/2006/relationships/tags" Target="../tags/tag279.xml"/><Relationship Id="rId12" Type="http://schemas.openxmlformats.org/officeDocument/2006/relationships/tags" Target="../tags/tag280.xml"/><Relationship Id="rId13" Type="http://schemas.openxmlformats.org/officeDocument/2006/relationships/slideMaster" Target="../slideMasters/slideMaster2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tags" Target="../tags/tag281.xml"/><Relationship Id="rId2" Type="http://schemas.openxmlformats.org/officeDocument/2006/relationships/tags" Target="../tags/tag282.xml"/><Relationship Id="rId3" Type="http://schemas.openxmlformats.org/officeDocument/2006/relationships/tags" Target="../tags/tag283.xml"/><Relationship Id="rId4" Type="http://schemas.openxmlformats.org/officeDocument/2006/relationships/tags" Target="../tags/tag284.xml"/><Relationship Id="rId5" Type="http://schemas.openxmlformats.org/officeDocument/2006/relationships/tags" Target="../tags/tag285.xml"/><Relationship Id="rId6" Type="http://schemas.openxmlformats.org/officeDocument/2006/relationships/tags" Target="../tags/tag286.xml"/><Relationship Id="rId7" Type="http://schemas.openxmlformats.org/officeDocument/2006/relationships/tags" Target="../tags/tag287.xml"/><Relationship Id="rId8" Type="http://schemas.openxmlformats.org/officeDocument/2006/relationships/image" Target="../media/image13.png"/><Relationship Id="rId9" Type="http://schemas.openxmlformats.org/officeDocument/2006/relationships/tags" Target="../tags/tag288.xml"/><Relationship Id="rId10" Type="http://schemas.openxmlformats.org/officeDocument/2006/relationships/slideMaster" Target="../slideMasters/slideMaster2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Master" Target="../slideMasters/slideMaster3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Master" Target="../slideMasters/slideMaster4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tags" Target="../tags/tag35.xml"/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tags" Target="../tags/tag38.xml"/><Relationship Id="rId6" Type="http://schemas.openxmlformats.org/officeDocument/2006/relationships/tags" Target="../tags/tag39.xml"/><Relationship Id="rId7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Master" Target="../slideMasters/slideMaster6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tags" Target="../tags/tag41.xml"/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tags" Target="../tags/tag45.xml"/><Relationship Id="rId7" Type="http://schemas.openxmlformats.org/officeDocument/2006/relationships/tags" Target="../tags/tag46.xml"/><Relationship Id="rId8" Type="http://schemas.openxmlformats.org/officeDocument/2006/relationships/tags" Target="../tags/tag47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tags" Target="../tags/tag49.xml"/><Relationship Id="rId3" Type="http://schemas.openxmlformats.org/officeDocument/2006/relationships/image" Target="../media/image7.png"/><Relationship Id="rId4" Type="http://schemas.openxmlformats.org/officeDocument/2006/relationships/tags" Target="../tags/tag50.xml"/><Relationship Id="rId5" Type="http://schemas.openxmlformats.org/officeDocument/2006/relationships/image" Target="../media/image8.png"/><Relationship Id="rId6" Type="http://schemas.openxmlformats.org/officeDocument/2006/relationships/tags" Target="../tags/tag51.xml"/><Relationship Id="rId7" Type="http://schemas.openxmlformats.org/officeDocument/2006/relationships/tags" Target="../tags/tag52.xml"/><Relationship Id="rId8" Type="http://schemas.openxmlformats.org/officeDocument/2006/relationships/tags" Target="../tags/tag53.xml"/><Relationship Id="rId9" Type="http://schemas.openxmlformats.org/officeDocument/2006/relationships/tags" Target="../tags/tag54.xml"/><Relationship Id="rId10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tags" Target="../tags/tag56.xml"/><Relationship Id="rId3" Type="http://schemas.openxmlformats.org/officeDocument/2006/relationships/tags" Target="../tags/tag5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tags" Target="../tags/tag59.xml"/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tags" Target="../tags/tag63.xml"/><Relationship Id="rId7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tags" Target="../tags/tag68.xml"/><Relationship Id="rId6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形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rcRect l="10014" t="23991" r="7747" b="22662"/>
          <a:stretch>
            <a:fillRect/>
          </a:stretch>
        </p:blipFill>
        <p:spPr>
          <a:xfrm flipH="1">
            <a:off x="0" y="-10160"/>
            <a:ext cx="12205335" cy="1985010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21" h="3126">
                <a:moveTo>
                  <a:pt x="0" y="0"/>
                </a:moveTo>
                <a:lnTo>
                  <a:pt x="19221" y="0"/>
                </a:lnTo>
                <a:lnTo>
                  <a:pt x="19221" y="3126"/>
                </a:lnTo>
                <a:lnTo>
                  <a:pt x="0" y="31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97159" name="图形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xmlns:r="http://schemas.openxmlformats.org/officeDocument/2006/relationships" r:embed="rId4"/>
          <a:srcRect t="2125" r="13647" b="9293"/>
          <a:stretch>
            <a:fillRect/>
          </a:stretch>
        </p:blipFill>
        <p:spPr>
          <a:xfrm rot="21280856" flipH="1">
            <a:off x="-100483" y="3318975"/>
            <a:ext cx="12340332" cy="4107107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34" h="6468">
                <a:moveTo>
                  <a:pt x="18998" y="0"/>
                </a:moveTo>
                <a:lnTo>
                  <a:pt x="19434" y="4684"/>
                </a:lnTo>
                <a:lnTo>
                  <a:pt x="270" y="6468"/>
                </a:lnTo>
                <a:lnTo>
                  <a:pt x="0" y="3563"/>
                </a:lnTo>
                <a:lnTo>
                  <a:pt x="0" y="1769"/>
                </a:lnTo>
                <a:lnTo>
                  <a:pt x="18998" y="0"/>
                </a:lnTo>
                <a:close/>
              </a:path>
            </a:pathLst>
          </a:custGeom>
        </p:spPr>
      </p:pic>
      <p:sp>
        <p:nvSpPr>
          <p:cNvPr id="1048798" name="矩形 8"/>
          <p:cNvSpPr/>
          <p:nvPr userDrawn="1">
            <p:custDataLst>
              <p:tags r:id="rId5"/>
            </p:custDataLst>
          </p:nvPr>
        </p:nvSpPr>
        <p:spPr>
          <a:xfrm>
            <a:off x="0" y="1118731"/>
            <a:ext cx="12192000" cy="4439516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161" name="图形 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xmlns:r="http://schemas.openxmlformats.org/officeDocument/2006/relationships" r:embed="rId7"/>
          <a:srcRect l="16095" r="697" b="1061"/>
          <a:stretch>
            <a:fillRect/>
          </a:stretch>
        </p:blipFill>
        <p:spPr>
          <a:xfrm>
            <a:off x="-31750" y="561256"/>
            <a:ext cx="12237085" cy="6315794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71" h="9946">
                <a:moveTo>
                  <a:pt x="0" y="0"/>
                </a:moveTo>
                <a:lnTo>
                  <a:pt x="19271" y="0"/>
                </a:lnTo>
                <a:lnTo>
                  <a:pt x="19271" y="9946"/>
                </a:lnTo>
                <a:lnTo>
                  <a:pt x="0" y="994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7" name="组合 10"/>
          <p:cNvGrpSpPr/>
          <p:nvPr userDrawn="1">
            <p:custDataLst>
              <p:tags r:id="rId8"/>
            </p:custDataLst>
          </p:nvPr>
        </p:nvGrpSpPr>
        <p:grpSpPr>
          <a:xfrm>
            <a:off x="2329815" y="4420870"/>
            <a:ext cx="7532370" cy="457835"/>
            <a:chOff x="2724150" y="4636205"/>
            <a:chExt cx="6743700" cy="402220"/>
          </a:xfrm>
        </p:grpSpPr>
        <p:cxnSp>
          <p:nvCxnSpPr>
            <p:cNvPr id="3145733" name="直接连接符 11"/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2724150" y="4636205"/>
              <a:ext cx="6743700" cy="0"/>
            </a:xfrm>
            <a:prstGeom prst="line"/>
            <a:ln w="12700"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直接连接符 12"/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2724150" y="5038425"/>
              <a:ext cx="6743700" cy="0"/>
            </a:xfrm>
            <a:prstGeom prst="line"/>
            <a:ln w="12700"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7163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xmlns:r="http://schemas.openxmlformats.org/officeDocument/2006/relationships" r:embed="rId12"/>
          <a:srcRect l="13634" t="59424" r="16497"/>
          <a:stretch>
            <a:fillRect/>
          </a:stretch>
        </p:blipFill>
        <p:spPr>
          <a:xfrm rot="447317" flipH="1">
            <a:off x="-38520" y="-785272"/>
            <a:ext cx="12367863" cy="212451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77" h="3346">
                <a:moveTo>
                  <a:pt x="294" y="0"/>
                </a:moveTo>
                <a:lnTo>
                  <a:pt x="19477" y="2510"/>
                </a:lnTo>
                <a:lnTo>
                  <a:pt x="19368" y="3346"/>
                </a:lnTo>
                <a:lnTo>
                  <a:pt x="8427" y="3346"/>
                </a:lnTo>
                <a:lnTo>
                  <a:pt x="0" y="2243"/>
                </a:lnTo>
                <a:lnTo>
                  <a:pt x="294" y="0"/>
                </a:lnTo>
                <a:close/>
              </a:path>
            </a:pathLst>
          </a:custGeom>
        </p:spPr>
      </p:pic>
      <p:sp>
        <p:nvSpPr>
          <p:cNvPr id="1048800" name="椭圆 14"/>
          <p:cNvSpPr/>
          <p:nvPr userDrawn="1">
            <p:custDataLst>
              <p:tags r:id="rId13"/>
            </p:custDataLst>
          </p:nvPr>
        </p:nvSpPr>
        <p:spPr>
          <a:xfrm>
            <a:off x="2724150" y="412242"/>
            <a:ext cx="239525" cy="239525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8802" name="椭圆 18"/>
          <p:cNvSpPr/>
          <p:nvPr userDrawn="1">
            <p:custDataLst>
              <p:tags r:id="rId14"/>
            </p:custDataLst>
          </p:nvPr>
        </p:nvSpPr>
        <p:spPr>
          <a:xfrm>
            <a:off x="501561" y="6389598"/>
            <a:ext cx="215989" cy="215989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8804" name="椭圆 19"/>
          <p:cNvSpPr/>
          <p:nvPr userDrawn="1">
            <p:custDataLst>
              <p:tags r:id="rId15"/>
            </p:custDataLst>
          </p:nvPr>
        </p:nvSpPr>
        <p:spPr>
          <a:xfrm>
            <a:off x="9601199" y="467810"/>
            <a:ext cx="489811" cy="489811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8806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1924256" y="1879602"/>
            <a:ext cx="8343489" cy="1749682"/>
          </a:xfrm>
        </p:spPr>
        <p:txBody>
          <a:bodyPr anchor="b" anchorCtr="0" bIns="0" lIns="90000" rIns="90000" tIns="46800">
            <a:normAutofit/>
          </a:bodyPr>
          <a:lstStyle>
            <a:lvl1pPr algn="ctr">
              <a:defRPr baseline="0" b="0" sz="9600" spc="60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汉仪旗黑-85S" panose="00020600040101010101" pitchFamily="18" charset="-122"/>
              </a:defRPr>
            </a:lvl1pPr>
          </a:lstStyle>
          <a:p>
            <a:r>
              <a:rPr altLang="en-US" dirty="0" lang="zh-CN"/>
              <a:t>编辑标题</a:t>
            </a:r>
            <a:endParaRPr altLang="en-US" dirty="0" lang="zh-CN"/>
          </a:p>
        </p:txBody>
      </p:sp>
      <p:sp>
        <p:nvSpPr>
          <p:cNvPr id="1048808" name="副标题 2"/>
          <p:cNvSpPr>
            <a:spLocks noGrp="1"/>
          </p:cNvSpPr>
          <p:nvPr>
            <p:ph type="subTitle" idx="1" hasCustomPrompt="1"/>
            <p:custDataLst>
              <p:tags r:id="rId17"/>
            </p:custDataLst>
          </p:nvPr>
        </p:nvSpPr>
        <p:spPr>
          <a:xfrm>
            <a:off x="1924256" y="4437305"/>
            <a:ext cx="8343489" cy="533472"/>
          </a:xfrm>
        </p:spPr>
        <p:txBody>
          <a:bodyPr bIns="46800" lIns="90000" rIns="90000" tIns="0">
            <a:normAutofit/>
          </a:bodyPr>
          <a:lstStyle>
            <a:lvl1pPr algn="ctr" eaLnBrk="1" fontAlgn="auto" hangingPunct="1" indent="0" latinLnBrk="0" marL="0">
              <a:lnSpc>
                <a:spcPct val="100000"/>
              </a:lnSpc>
              <a:buNone/>
              <a:defRPr baseline="0" cap="none" sz="2800" kern="1200" normalizeH="0" spc="200" strike="noStrike" u="none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微软雅黑" panose="020B0503020204020204" pitchFamily="34" charset="-122"/>
              </a:defRPr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dirty="0" lang="zh-CN"/>
              <a:t>单击此处编辑副标题</a:t>
            </a:r>
            <a:endParaRPr altLang="en-US" dirty="0" lang="zh-CN"/>
          </a:p>
        </p:txBody>
      </p:sp>
      <p:sp>
        <p:nvSpPr>
          <p:cNvPr id="1048810" name="日期占位符 15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12" name="页脚占位符 16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14" name="灯片编号占位符 17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816" name="矩形: 圆角 20"/>
          <p:cNvSpPr/>
          <p:nvPr userDrawn="1">
            <p:custDataLst>
              <p:tags r:id="rId21"/>
            </p:custDataLst>
          </p:nvPr>
        </p:nvSpPr>
        <p:spPr>
          <a:xfrm>
            <a:off x="3726186" y="5693936"/>
            <a:ext cx="1525024" cy="435727"/>
          </a:xfrm>
          <a:prstGeom prst="roundRect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0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8818" name="矩形: 圆角 21"/>
          <p:cNvSpPr/>
          <p:nvPr userDrawn="1">
            <p:custDataLst>
              <p:tags r:id="rId22"/>
            </p:custDataLst>
          </p:nvPr>
        </p:nvSpPr>
        <p:spPr>
          <a:xfrm>
            <a:off x="6940791" y="5693936"/>
            <a:ext cx="1525024" cy="435727"/>
          </a:xfrm>
          <a:prstGeom prst="roundRect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0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8820" name="文本占位符 4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3726186" y="5732123"/>
            <a:ext cx="1525024" cy="360000"/>
          </a:xfrm>
        </p:spPr>
        <p:txBody>
          <a:bodyPr anchor="t" anchorCtr="0" bIns="46800" lIns="90000" rIns="90000" tIns="0">
            <a:normAutofit/>
          </a:bodyPr>
          <a:lstStyle>
            <a:lvl1pPr algn="ctr" indent="0" marL="0">
              <a:buNone/>
              <a:defRPr baseline="0" sz="1600"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编辑文本</a:t>
            </a:r>
            <a:endParaRPr altLang="en-US" dirty="0" lang="zh-CN"/>
          </a:p>
        </p:txBody>
      </p:sp>
      <p:sp>
        <p:nvSpPr>
          <p:cNvPr id="1048822" name="文本占位符 22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6968762" y="5732123"/>
            <a:ext cx="1525024" cy="360000"/>
          </a:xfrm>
        </p:spPr>
        <p:txBody>
          <a:bodyPr anchor="t" anchorCtr="0" bIns="46800" lIns="90000" rIns="90000" tIns="0">
            <a:normAutofit/>
          </a:bodyPr>
          <a:lstStyle>
            <a:lvl1pPr algn="ctr" indent="0" marL="0">
              <a:buNone/>
              <a:defRPr baseline="0" sz="1600"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编辑文本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0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12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14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916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1439762"/>
            <a:ext cx="12192000" cy="5520871"/>
          </a:xfrm>
          <a:prstGeom prst="rect"/>
        </p:spPr>
      </p:pic>
      <p:sp>
        <p:nvSpPr>
          <p:cNvPr id="1048918" name="矩形 6"/>
          <p:cNvSpPr/>
          <p:nvPr userDrawn="1">
            <p:custDataLst>
              <p:tags r:id="rId3"/>
            </p:custDataLst>
          </p:nvPr>
        </p:nvSpPr>
        <p:spPr>
          <a:xfrm>
            <a:off x="-15241" y="1"/>
            <a:ext cx="12224385" cy="6371770"/>
          </a:xfrm>
          <a:prstGeom prst="rect"/>
          <a:gradFill flip="none" rotWithShape="1">
            <a:gsLst>
              <a:gs pos="0">
                <a:schemeClr val="accent1">
                  <a:alpha val="0"/>
                </a:schemeClr>
              </a:gs>
              <a:gs pos="45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177" name="图形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/>
          <a:srcRect l="26957" t="12618" r="8279" b="21240"/>
          <a:stretch>
            <a:fillRect/>
          </a:stretch>
        </p:blipFill>
        <p:spPr>
          <a:xfrm rot="21350198" flipH="1">
            <a:off x="-118594" y="-440995"/>
            <a:ext cx="12429188" cy="375473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  <p:sp>
        <p:nvSpPr>
          <p:cNvPr id="1048920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858059" y="2378200"/>
            <a:ext cx="6480008" cy="1729719"/>
          </a:xfrm>
        </p:spPr>
        <p:txBody>
          <a:bodyPr anchor="ctr" anchorCtr="0" bIns="45720" lIns="91440" rIns="91440" rtlCol="0" tIns="45720" vert="horz">
            <a:normAutofit/>
          </a:bodyPr>
          <a:lstStyle>
            <a:lvl1pPr algn="ctr" defTabSz="914400" eaLnBrk="1" fontAlgn="auto" hangingPunct="1" latinLnBrk="0" marL="0" marR="0" rtl="0">
              <a:lnSpc>
                <a:spcPct val="100000"/>
              </a:lnSpc>
              <a:buNone/>
              <a:defRPr altLang="en-US" baseline="0" b="0" cap="none" dirty="0" sz="8000" i="0" kern="1200" kumimoji="0" lang="zh-CN" noProof="1" normalizeH="0" spc="600" strike="noStrike" u="none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8922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2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26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cxnSp>
        <p:nvCxnSpPr>
          <p:cNvPr id="3145737" name="直接连接符 8"/>
          <p:cNvCxnSpPr>
            <a:cxnSpLocks/>
          </p:cNvCxnSpPr>
          <p:nvPr userDrawn="1">
            <p:custDataLst>
              <p:tags r:id="rId10"/>
            </p:custDataLst>
          </p:nvPr>
        </p:nvCxnSpPr>
        <p:spPr>
          <a:xfrm>
            <a:off x="2775222" y="1899004"/>
            <a:ext cx="2385237" cy="0"/>
          </a:xfrm>
          <a:prstGeom prst="line"/>
          <a:ln w="12700"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28" name="椭圆 9"/>
          <p:cNvSpPr/>
          <p:nvPr userDrawn="1">
            <p:custDataLst>
              <p:tags r:id="rId11"/>
            </p:custDataLst>
          </p:nvPr>
        </p:nvSpPr>
        <p:spPr>
          <a:xfrm>
            <a:off x="5032472" y="1835010"/>
            <a:ext cx="127987" cy="127987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solidFill>
              <a:schemeClr val="accent1"/>
            </a:solidFill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45739" name="直接连接符 10"/>
          <p:cNvCxnSpPr>
            <a:cxnSpLocks/>
          </p:cNvCxnSpPr>
          <p:nvPr userDrawn="1">
            <p:custDataLst>
              <p:tags r:id="rId12"/>
            </p:custDataLst>
          </p:nvPr>
        </p:nvCxnSpPr>
        <p:spPr>
          <a:xfrm>
            <a:off x="7078980" y="1899004"/>
            <a:ext cx="2387599" cy="0"/>
          </a:xfrm>
          <a:prstGeom prst="line"/>
          <a:ln w="12700"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930" name="椭圆 11"/>
          <p:cNvSpPr/>
          <p:nvPr userDrawn="1">
            <p:custDataLst>
              <p:tags r:id="rId13"/>
            </p:custDataLst>
          </p:nvPr>
        </p:nvSpPr>
        <p:spPr>
          <a:xfrm>
            <a:off x="7021903" y="1835010"/>
            <a:ext cx="127987" cy="127987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solidFill>
              <a:schemeClr val="accent1"/>
            </a:solidFill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8932" name="文本占位符 13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5160459" y="1653062"/>
            <a:ext cx="1828800" cy="458644"/>
          </a:xfrm>
        </p:spPr>
        <p:txBody>
          <a:bodyPr bIns="45720" lIns="91440" rIns="91440" tIns="45720">
            <a:normAutofit fontScale="95000" lnSpcReduction="20000"/>
          </a:bodyPr>
          <a:lstStyle>
            <a:lvl1pPr algn="ctr" indent="0" marL="0">
              <a:buNone/>
              <a:defRPr baseline="0" sz="200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编辑文本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图形 1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rcRect l="4781" r="24920" b="19796"/>
          <a:stretch>
            <a:fillRect/>
          </a:stretch>
        </p:blipFill>
        <p:spPr>
          <a:xfrm rot="20854091">
            <a:off x="4478896" y="5484463"/>
            <a:ext cx="7907506" cy="2181819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53" h="3436">
                <a:moveTo>
                  <a:pt x="177" y="0"/>
                </a:moveTo>
                <a:lnTo>
                  <a:pt x="7170" y="0"/>
                </a:lnTo>
                <a:lnTo>
                  <a:pt x="12453" y="1164"/>
                </a:lnTo>
                <a:lnTo>
                  <a:pt x="11952" y="3436"/>
                </a:lnTo>
                <a:lnTo>
                  <a:pt x="0" y="801"/>
                </a:lnTo>
                <a:lnTo>
                  <a:pt x="177" y="0"/>
                </a:lnTo>
                <a:close/>
              </a:path>
            </a:pathLst>
          </a:custGeom>
        </p:spPr>
      </p:pic>
      <p:pic>
        <p:nvPicPr>
          <p:cNvPr id="2097181" name="图形 1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xmlns:r="http://schemas.openxmlformats.org/officeDocument/2006/relationships" r:embed="rId2"/>
          <a:srcRect l="35541" t="31887" r="19553"/>
          <a:stretch>
            <a:fillRect/>
          </a:stretch>
        </p:blipFill>
        <p:spPr>
          <a:xfrm rot="12154088">
            <a:off x="-376450" y="5824421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  <p:sp>
        <p:nvSpPr>
          <p:cNvPr id="1048934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936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3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40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accent1"/>
        </a:solidFill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2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/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183" name="图形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rcRect l="38234" t="25042" r="8917"/>
          <a:stretch>
            <a:fillRect/>
          </a:stretch>
        </p:blipFill>
        <p:spPr>
          <a:xfrm rot="861328" flipV="1">
            <a:off x="-532602" y="4152366"/>
            <a:ext cx="7552405" cy="347546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  <p:sp>
        <p:nvSpPr>
          <p:cNvPr id="1048944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baseline="0"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946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948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50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52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pic>
        <p:nvPicPr>
          <p:cNvPr id="2097185" name="图形 15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xmlns:r="http://schemas.openxmlformats.org/officeDocument/2006/relationships" r:embed="rId10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dirty="0" 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2097187" name="图形 1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rcRect l="35541" t="31887" r="19553"/>
          <a:stretch>
            <a:fillRect/>
          </a:stretch>
        </p:blipFill>
        <p:spPr>
          <a:xfrm rot="20245912" flipH="1">
            <a:off x="-389945" y="-829824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  <p:sp>
        <p:nvSpPr>
          <p:cNvPr id="1048956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baseline="0" sz="3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单击编辑标题</a:t>
            </a:r>
            <a:endParaRPr altLang="en-US" dirty="0" lang="zh-CN"/>
          </a:p>
        </p:txBody>
      </p:sp>
      <p:sp>
        <p:nvSpPr>
          <p:cNvPr id="1048958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60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62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964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966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8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lang="en-US">
              <a:sym typeface="+mn-ea"/>
            </a:endParaRPr>
          </a:p>
        </p:txBody>
      </p:sp>
      <p:sp>
        <p:nvSpPr>
          <p:cNvPr id="1048970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baseline="0" sz="3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972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7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7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978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980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pic>
        <p:nvPicPr>
          <p:cNvPr id="2097189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xmlns:r="http://schemas.openxmlformats.org/officeDocument/2006/relationships" r:embed="rId9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2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lang="en-US">
              <a:sym typeface="+mn-ea"/>
            </a:endParaRPr>
          </a:p>
        </p:txBody>
      </p:sp>
      <p:sp>
        <p:nvSpPr>
          <p:cNvPr id="1048984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520" y="568325"/>
            <a:ext cx="10976610" cy="767080"/>
          </a:xfrm>
        </p:spPr>
        <p:txBody>
          <a:bodyPr anchor="ctr">
            <a:normAutofit/>
          </a:bodyPr>
          <a:lstStyle>
            <a:lvl1pPr algn="ctr">
              <a:defRPr baseline="0" sz="36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986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88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990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992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994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pic>
        <p:nvPicPr>
          <p:cNvPr id="2097191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xmlns:r="http://schemas.openxmlformats.org/officeDocument/2006/relationships" r:embed="rId9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图形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rcRect l="38234" t="25042" r="8917"/>
          <a:stretch>
            <a:fillRect/>
          </a:stretch>
        </p:blipFill>
        <p:spPr>
          <a:xfrm rot="861328" flipV="1">
            <a:off x="-532602" y="4152366"/>
            <a:ext cx="7552405" cy="347546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  <p:sp>
        <p:nvSpPr>
          <p:cNvPr id="1048996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lang="en-US">
              <a:sym typeface="+mn-ea"/>
            </a:endParaRPr>
          </a:p>
        </p:txBody>
      </p:sp>
      <p:sp>
        <p:nvSpPr>
          <p:cNvPr id="1048998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9000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02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004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9006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008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010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9012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pic>
        <p:nvPicPr>
          <p:cNvPr id="2097195" name="图形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xmlns:r="http://schemas.openxmlformats.org/officeDocument/2006/relationships" r:embed="rId2"/>
          <a:srcRect l="38234" t="25042" r="8917"/>
          <a:stretch>
            <a:fillRect/>
          </a:stretch>
        </p:blipFill>
        <p:spPr>
          <a:xfrm rot="861328" flipH="1">
            <a:off x="5188350" y="-769987"/>
            <a:ext cx="7552405" cy="347546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4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lang="en-US">
              <a:sym typeface="+mn-ea"/>
            </a:endParaRPr>
          </a:p>
        </p:txBody>
      </p:sp>
      <p:sp>
        <p:nvSpPr>
          <p:cNvPr id="1049016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baseline="0" sz="6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9018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20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022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9024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pic>
        <p:nvPicPr>
          <p:cNvPr id="2097197" name="图形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xmlns:r="http://schemas.openxmlformats.org/officeDocument/2006/relationships" r:embed="rId8"/>
          <a:srcRect l="26957" t="12618" r="8279" b="21240"/>
          <a:stretch>
            <a:fillRect/>
          </a:stretch>
        </p:blipFill>
        <p:spPr>
          <a:xfrm rot="21350198" flipH="1">
            <a:off x="-118594" y="-440995"/>
            <a:ext cx="12429188" cy="375473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  <p:pic>
        <p:nvPicPr>
          <p:cNvPr id="2097199" name="图形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xmlns:r="http://schemas.openxmlformats.org/officeDocument/2006/relationships" r:embed="rId8"/>
          <a:srcRect l="26957" t="12618" r="8279" b="21240"/>
          <a:stretch>
            <a:fillRect/>
          </a:stretch>
        </p:blipFill>
        <p:spPr>
          <a:xfrm rot="21350198" flipV="1">
            <a:off x="-120181" y="3544265"/>
            <a:ext cx="12429188" cy="375473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图形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rcRect l="10014" t="23991" r="7747" b="22662"/>
          <a:stretch>
            <a:fillRect/>
          </a:stretch>
        </p:blipFill>
        <p:spPr>
          <a:xfrm flipH="1">
            <a:off x="0" y="-10160"/>
            <a:ext cx="12205335" cy="1985010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21" h="3126">
                <a:moveTo>
                  <a:pt x="0" y="0"/>
                </a:moveTo>
                <a:lnTo>
                  <a:pt x="19221" y="0"/>
                </a:lnTo>
                <a:lnTo>
                  <a:pt x="19221" y="3126"/>
                </a:lnTo>
                <a:lnTo>
                  <a:pt x="0" y="31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97205" name="图形 7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xmlns:r="http://schemas.openxmlformats.org/officeDocument/2006/relationships" r:embed="rId4"/>
          <a:srcRect t="2125" r="13647" b="9293"/>
          <a:stretch>
            <a:fillRect/>
          </a:stretch>
        </p:blipFill>
        <p:spPr>
          <a:xfrm rot="21280856" flipH="1">
            <a:off x="-100483" y="3318975"/>
            <a:ext cx="12340332" cy="4107107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34" h="6468">
                <a:moveTo>
                  <a:pt x="18998" y="0"/>
                </a:moveTo>
                <a:lnTo>
                  <a:pt x="19434" y="4684"/>
                </a:lnTo>
                <a:lnTo>
                  <a:pt x="270" y="6468"/>
                </a:lnTo>
                <a:lnTo>
                  <a:pt x="0" y="3563"/>
                </a:lnTo>
                <a:lnTo>
                  <a:pt x="0" y="1769"/>
                </a:lnTo>
                <a:lnTo>
                  <a:pt x="18998" y="0"/>
                </a:lnTo>
                <a:close/>
              </a:path>
            </a:pathLst>
          </a:custGeom>
        </p:spPr>
      </p:pic>
      <p:sp>
        <p:nvSpPr>
          <p:cNvPr id="1049042" name="矩形 8"/>
          <p:cNvSpPr/>
          <p:nvPr userDrawn="1">
            <p:custDataLst>
              <p:tags r:id="rId5"/>
            </p:custDataLst>
          </p:nvPr>
        </p:nvSpPr>
        <p:spPr>
          <a:xfrm>
            <a:off x="0" y="1118731"/>
            <a:ext cx="12192000" cy="4439516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207" name="图形 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xmlns:r="http://schemas.openxmlformats.org/officeDocument/2006/relationships" r:embed="rId7"/>
          <a:srcRect l="16095" r="697" b="1061"/>
          <a:stretch>
            <a:fillRect/>
          </a:stretch>
        </p:blipFill>
        <p:spPr>
          <a:xfrm>
            <a:off x="-31750" y="561256"/>
            <a:ext cx="12237085" cy="6315794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71" h="9946">
                <a:moveTo>
                  <a:pt x="0" y="0"/>
                </a:moveTo>
                <a:lnTo>
                  <a:pt x="19271" y="0"/>
                </a:lnTo>
                <a:lnTo>
                  <a:pt x="19271" y="9946"/>
                </a:lnTo>
                <a:lnTo>
                  <a:pt x="0" y="994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99" name="组合 10"/>
          <p:cNvGrpSpPr/>
          <p:nvPr userDrawn="1">
            <p:custDataLst>
              <p:tags r:id="rId8"/>
            </p:custDataLst>
          </p:nvPr>
        </p:nvGrpSpPr>
        <p:grpSpPr>
          <a:xfrm>
            <a:off x="2329815" y="4420870"/>
            <a:ext cx="7532370" cy="457835"/>
            <a:chOff x="2724150" y="4636205"/>
            <a:chExt cx="6743700" cy="402220"/>
          </a:xfrm>
        </p:grpSpPr>
        <p:cxnSp>
          <p:nvCxnSpPr>
            <p:cNvPr id="3145741" name="直接连接符 11"/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2724150" y="4636205"/>
              <a:ext cx="6743700" cy="0"/>
            </a:xfrm>
            <a:prstGeom prst="line"/>
            <a:ln w="12700"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3" name="直接连接符 12"/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>
              <a:off x="2724150" y="5038425"/>
              <a:ext cx="6743700" cy="0"/>
            </a:xfrm>
            <a:prstGeom prst="line"/>
            <a:ln w="12700"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97209" name="图形 13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xmlns:r="http://schemas.openxmlformats.org/officeDocument/2006/relationships" r:embed="rId12"/>
          <a:srcRect l="13634" t="59424" r="16497"/>
          <a:stretch>
            <a:fillRect/>
          </a:stretch>
        </p:blipFill>
        <p:spPr>
          <a:xfrm rot="447317" flipH="1">
            <a:off x="-38520" y="-785272"/>
            <a:ext cx="12367863" cy="212451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477" h="3346">
                <a:moveTo>
                  <a:pt x="294" y="0"/>
                </a:moveTo>
                <a:lnTo>
                  <a:pt x="19477" y="2510"/>
                </a:lnTo>
                <a:lnTo>
                  <a:pt x="19368" y="3346"/>
                </a:lnTo>
                <a:lnTo>
                  <a:pt x="8427" y="3346"/>
                </a:lnTo>
                <a:lnTo>
                  <a:pt x="0" y="2243"/>
                </a:lnTo>
                <a:lnTo>
                  <a:pt x="294" y="0"/>
                </a:lnTo>
                <a:close/>
              </a:path>
            </a:pathLst>
          </a:custGeom>
        </p:spPr>
      </p:pic>
      <p:sp>
        <p:nvSpPr>
          <p:cNvPr id="1049044" name="椭圆 14"/>
          <p:cNvSpPr/>
          <p:nvPr userDrawn="1">
            <p:custDataLst>
              <p:tags r:id="rId13"/>
            </p:custDataLst>
          </p:nvPr>
        </p:nvSpPr>
        <p:spPr>
          <a:xfrm>
            <a:off x="2724150" y="412242"/>
            <a:ext cx="239525" cy="239525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046" name="椭圆 18"/>
          <p:cNvSpPr/>
          <p:nvPr userDrawn="1">
            <p:custDataLst>
              <p:tags r:id="rId14"/>
            </p:custDataLst>
          </p:nvPr>
        </p:nvSpPr>
        <p:spPr>
          <a:xfrm>
            <a:off x="501561" y="6389598"/>
            <a:ext cx="215989" cy="215989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048" name="椭圆 19"/>
          <p:cNvSpPr/>
          <p:nvPr userDrawn="1">
            <p:custDataLst>
              <p:tags r:id="rId15"/>
            </p:custDataLst>
          </p:nvPr>
        </p:nvSpPr>
        <p:spPr>
          <a:xfrm>
            <a:off x="9601199" y="467810"/>
            <a:ext cx="489811" cy="489811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050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1924256" y="1879602"/>
            <a:ext cx="8343489" cy="1749682"/>
          </a:xfrm>
        </p:spPr>
        <p:txBody>
          <a:bodyPr anchor="b" anchorCtr="0" bIns="0" lIns="90000" rIns="90000" tIns="46800">
            <a:normAutofit/>
          </a:bodyPr>
          <a:lstStyle>
            <a:lvl1pPr algn="ctr">
              <a:defRPr baseline="0" b="0" sz="9600" spc="60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汉仪旗黑-85S" panose="00020600040101010101" pitchFamily="18" charset="-122"/>
              </a:defRPr>
            </a:lvl1pPr>
          </a:lstStyle>
          <a:p>
            <a:r>
              <a:rPr altLang="en-US" dirty="0" lang="zh-CN"/>
              <a:t>编辑标题</a:t>
            </a:r>
            <a:endParaRPr altLang="en-US" dirty="0" lang="zh-CN"/>
          </a:p>
        </p:txBody>
      </p:sp>
      <p:sp>
        <p:nvSpPr>
          <p:cNvPr id="1049052" name="副标题 2"/>
          <p:cNvSpPr>
            <a:spLocks noGrp="1"/>
          </p:cNvSpPr>
          <p:nvPr>
            <p:ph type="subTitle" idx="1" hasCustomPrompt="1"/>
            <p:custDataLst>
              <p:tags r:id="rId17"/>
            </p:custDataLst>
          </p:nvPr>
        </p:nvSpPr>
        <p:spPr>
          <a:xfrm>
            <a:off x="1924256" y="4437305"/>
            <a:ext cx="8343489" cy="533472"/>
          </a:xfrm>
        </p:spPr>
        <p:txBody>
          <a:bodyPr bIns="46800" lIns="90000" rIns="90000" tIns="0">
            <a:normAutofit/>
          </a:bodyPr>
          <a:lstStyle>
            <a:lvl1pPr algn="ctr" eaLnBrk="1" fontAlgn="auto" hangingPunct="1" indent="0" latinLnBrk="0" marL="0">
              <a:lnSpc>
                <a:spcPct val="100000"/>
              </a:lnSpc>
              <a:buNone/>
              <a:defRPr baseline="0" cap="none" sz="2800" kern="1200" normalizeH="0" spc="200" strike="noStrike" u="none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微软雅黑" panose="020B0503020204020204" pitchFamily="34" charset="-122"/>
              </a:defRPr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dirty="0" lang="zh-CN"/>
              <a:t>单击此处编辑副标题</a:t>
            </a:r>
            <a:endParaRPr altLang="en-US" dirty="0" lang="zh-CN"/>
          </a:p>
        </p:txBody>
      </p:sp>
      <p:sp>
        <p:nvSpPr>
          <p:cNvPr id="1049054" name="日期占位符 15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56" name="页脚占位符 16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058" name="灯片编号占位符 17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9060" name="矩形: 圆角 20"/>
          <p:cNvSpPr/>
          <p:nvPr userDrawn="1">
            <p:custDataLst>
              <p:tags r:id="rId21"/>
            </p:custDataLst>
          </p:nvPr>
        </p:nvSpPr>
        <p:spPr>
          <a:xfrm>
            <a:off x="3726186" y="5693936"/>
            <a:ext cx="1525024" cy="435727"/>
          </a:xfrm>
          <a:prstGeom prst="roundRect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0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062" name="矩形: 圆角 21"/>
          <p:cNvSpPr/>
          <p:nvPr userDrawn="1">
            <p:custDataLst>
              <p:tags r:id="rId22"/>
            </p:custDataLst>
          </p:nvPr>
        </p:nvSpPr>
        <p:spPr>
          <a:xfrm>
            <a:off x="6940791" y="5693936"/>
            <a:ext cx="1525024" cy="435727"/>
          </a:xfrm>
          <a:prstGeom prst="roundRect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noFill/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0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064" name="文本占位符 4"/>
          <p:cNvSpPr>
            <a:spLocks noGrp="1"/>
          </p:cNvSpPr>
          <p:nvPr>
            <p:ph type="body" sz="quarter" idx="13" hasCustomPrompt="1"/>
            <p:custDataLst>
              <p:tags r:id="rId23"/>
            </p:custDataLst>
          </p:nvPr>
        </p:nvSpPr>
        <p:spPr>
          <a:xfrm>
            <a:off x="3726186" y="5732123"/>
            <a:ext cx="1525024" cy="360000"/>
          </a:xfrm>
        </p:spPr>
        <p:txBody>
          <a:bodyPr anchor="t" anchorCtr="0" bIns="46800" lIns="90000" rIns="90000" tIns="0">
            <a:normAutofit/>
          </a:bodyPr>
          <a:lstStyle>
            <a:lvl1pPr algn="ctr" indent="0" marL="0">
              <a:buNone/>
              <a:defRPr baseline="0" sz="1600"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编辑文本</a:t>
            </a:r>
            <a:endParaRPr altLang="en-US" dirty="0" lang="zh-CN"/>
          </a:p>
        </p:txBody>
      </p:sp>
      <p:sp>
        <p:nvSpPr>
          <p:cNvPr id="1049066" name="文本占位符 22"/>
          <p:cNvSpPr>
            <a:spLocks noGrp="1"/>
          </p:cNvSpPr>
          <p:nvPr>
            <p:ph type="body" sz="quarter" idx="14" hasCustomPrompt="1"/>
            <p:custDataLst>
              <p:tags r:id="rId24"/>
            </p:custDataLst>
          </p:nvPr>
        </p:nvSpPr>
        <p:spPr>
          <a:xfrm>
            <a:off x="6968762" y="5732123"/>
            <a:ext cx="1525024" cy="360000"/>
          </a:xfrm>
        </p:spPr>
        <p:txBody>
          <a:bodyPr anchor="t" anchorCtr="0" bIns="46800" lIns="90000" rIns="90000" tIns="0">
            <a:normAutofit/>
          </a:bodyPr>
          <a:lstStyle>
            <a:lvl1pPr algn="ctr" indent="0" marL="0">
              <a:buNone/>
              <a:defRPr baseline="0" sz="1600"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编辑文本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26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28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30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32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9070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9072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74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7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6702425" cy="6858000"/>
          </a:xfrm>
          <a:prstGeom prst="rect"/>
        </p:spPr>
      </p:pic>
      <p:sp>
        <p:nvSpPr>
          <p:cNvPr id="1049078" name="矩形 7"/>
          <p:cNvSpPr/>
          <p:nvPr userDrawn="1">
            <p:custDataLst>
              <p:tags r:id="rId3"/>
            </p:custDataLst>
          </p:nvPr>
        </p:nvSpPr>
        <p:spPr>
          <a:xfrm>
            <a:off x="1904999" y="-1"/>
            <a:ext cx="10287001" cy="6858001"/>
          </a:xfrm>
          <a:prstGeom prst="rect"/>
          <a:gradFill flip="none" rotWithShape="1">
            <a:gsLst>
              <a:gs pos="0">
                <a:schemeClr val="accent1">
                  <a:alpha val="0"/>
                </a:schemeClr>
              </a:gs>
              <a:gs pos="45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213" name="图形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/>
          <a:srcRect l="46818" t="761" r="6550" b="23121"/>
          <a:stretch>
            <a:fillRect/>
          </a:stretch>
        </p:blipFill>
        <p:spPr>
          <a:xfrm rot="16200000">
            <a:off x="6333462" y="999517"/>
            <a:ext cx="6858056" cy="4859020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7652">
                <a:moveTo>
                  <a:pt x="0" y="0"/>
                </a:moveTo>
                <a:lnTo>
                  <a:pt x="10800" y="0"/>
                </a:lnTo>
                <a:lnTo>
                  <a:pt x="10800" y="7652"/>
                </a:lnTo>
                <a:lnTo>
                  <a:pt x="0" y="765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97215" name="图形 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xmlns:r="http://schemas.openxmlformats.org/officeDocument/2006/relationships" r:embed="rId7"/>
          <a:srcRect l="3821" r="45244"/>
          <a:stretch>
            <a:fillRect/>
          </a:stretch>
        </p:blipFill>
        <p:spPr>
          <a:xfrm rot="15880856" flipH="1">
            <a:off x="6229507" y="1100847"/>
            <a:ext cx="7278964" cy="463653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63" h="7302">
                <a:moveTo>
                  <a:pt x="1863" y="0"/>
                </a:moveTo>
                <a:lnTo>
                  <a:pt x="10831" y="0"/>
                </a:lnTo>
                <a:lnTo>
                  <a:pt x="11463" y="6791"/>
                </a:lnTo>
                <a:lnTo>
                  <a:pt x="5982" y="7302"/>
                </a:lnTo>
                <a:lnTo>
                  <a:pt x="664" y="7302"/>
                </a:lnTo>
                <a:lnTo>
                  <a:pt x="0" y="173"/>
                </a:lnTo>
                <a:lnTo>
                  <a:pt x="1863" y="0"/>
                </a:lnTo>
                <a:close/>
              </a:path>
            </a:pathLst>
          </a:custGeom>
        </p:spPr>
      </p:pic>
      <p:sp>
        <p:nvSpPr>
          <p:cNvPr id="1049080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7108831" y="2564679"/>
            <a:ext cx="4702170" cy="1220475"/>
          </a:xfrm>
        </p:spPr>
        <p:txBody>
          <a:bodyPr anchor="ctr" anchorCtr="0" bIns="46800" lIns="90000" rIns="90000" tIns="46800">
            <a:normAutofit/>
          </a:bodyPr>
          <a:lstStyle>
            <a:lvl1pPr>
              <a:defRPr baseline="0" b="0" cap="none" sz="6600" kern="1200" normalizeH="0" spc="300" strike="noStrike" u="none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</a:gra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altLang="en-US" dirty="0" lang="zh-CN"/>
              <a:t>编辑标题</a:t>
            </a:r>
            <a:endParaRPr altLang="en-US" dirty="0" lang="zh-CN"/>
          </a:p>
        </p:txBody>
      </p:sp>
      <p:sp>
        <p:nvSpPr>
          <p:cNvPr id="1049082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84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8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9090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49092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09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9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098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0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9102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anchor="t" anchorCtr="0" bIns="38100" lIns="101600" rIns="76200" tIns="38100">
            <a:noAutofit/>
          </a:bodyPr>
          <a:lstStyle>
            <a:lvl1pPr eaLnBrk="1" fontAlgn="auto" hangingPunct="1" indent="0" latinLnBrk="0" marL="0">
              <a:lnSpc>
                <a:spcPct val="100000"/>
              </a:lnSpc>
              <a:spcAft>
                <a:spcPts val="0"/>
              </a:spcAft>
              <a:buNone/>
              <a:defRPr baseline="0" b="0" cap="none" sz="2000" kern="1200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910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9106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altLang="en-US" baseline="0" b="0" cap="none" dirty="0" sz="20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9108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9110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12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14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6" name="矩形 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3622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217" name="图形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rcRect l="20" r="14602"/>
          <a:stretch>
            <a:fillRect/>
          </a:stretch>
        </p:blipFill>
        <p:spPr>
          <a:xfrm rot="20854091">
            <a:off x="-440536" y="-820334"/>
            <a:ext cx="12600276" cy="2720358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843" h="4284">
                <a:moveTo>
                  <a:pt x="944" y="0"/>
                </a:moveTo>
                <a:lnTo>
                  <a:pt x="4154" y="0"/>
                </a:lnTo>
                <a:lnTo>
                  <a:pt x="19843" y="3459"/>
                </a:lnTo>
                <a:lnTo>
                  <a:pt x="19661" y="4284"/>
                </a:lnTo>
                <a:lnTo>
                  <a:pt x="0" y="4284"/>
                </a:lnTo>
                <a:lnTo>
                  <a:pt x="944" y="0"/>
                </a:lnTo>
                <a:close/>
              </a:path>
            </a:pathLst>
          </a:custGeom>
        </p:spPr>
      </p:pic>
      <p:pic>
        <p:nvPicPr>
          <p:cNvPr id="2097219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cstate="print"/>
          <a:stretch>
            <a:fillRect/>
          </a:stretch>
        </p:blipFill>
        <p:spPr>
          <a:xfrm>
            <a:off x="0" y="4837681"/>
            <a:ext cx="12192000" cy="2020319"/>
          </a:xfrm>
          <a:prstGeom prst="rect"/>
        </p:spPr>
      </p:pic>
      <p:sp>
        <p:nvSpPr>
          <p:cNvPr id="1049118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9120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22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24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6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28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30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3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9134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9136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bIns="0" lIns="101600" rIns="82550" rtlCol="0" tIns="0" vert="horz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1049138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9140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142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FABC47A4-756D-490B-A52F-7D9E2C9FC05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4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anchor="ctr" anchorCtr="0" bIns="38100" lIns="101600" rIns="76200" rtlCol="0" tIns="38100" vert="eaVert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spcAft>
                <a:spcPts val="0"/>
              </a:spcAft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9146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148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50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52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4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56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58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9160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图片 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1439762"/>
            <a:ext cx="12192000" cy="5520871"/>
          </a:xfrm>
          <a:prstGeom prst="rect"/>
        </p:spPr>
      </p:pic>
      <p:sp>
        <p:nvSpPr>
          <p:cNvPr id="1049162" name="矩形 6"/>
          <p:cNvSpPr/>
          <p:nvPr userDrawn="1">
            <p:custDataLst>
              <p:tags r:id="rId3"/>
            </p:custDataLst>
          </p:nvPr>
        </p:nvSpPr>
        <p:spPr>
          <a:xfrm>
            <a:off x="-15241" y="1"/>
            <a:ext cx="12224385" cy="6371770"/>
          </a:xfrm>
          <a:prstGeom prst="rect"/>
          <a:gradFill flip="none" rotWithShape="1">
            <a:gsLst>
              <a:gs pos="0">
                <a:schemeClr val="accent1">
                  <a:alpha val="0"/>
                </a:schemeClr>
              </a:gs>
              <a:gs pos="45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223" name="图形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/>
          <a:srcRect l="26957" t="12618" r="8279" b="21240"/>
          <a:stretch>
            <a:fillRect/>
          </a:stretch>
        </p:blipFill>
        <p:spPr>
          <a:xfrm rot="21350198" flipH="1">
            <a:off x="-118594" y="-440995"/>
            <a:ext cx="12429188" cy="375473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  <p:sp>
        <p:nvSpPr>
          <p:cNvPr id="1049164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2858059" y="2378200"/>
            <a:ext cx="6480008" cy="1729719"/>
          </a:xfrm>
        </p:spPr>
        <p:txBody>
          <a:bodyPr anchor="ctr" anchorCtr="0" bIns="45720" lIns="91440" rIns="91440" rtlCol="0" tIns="45720" vert="horz">
            <a:normAutofit/>
          </a:bodyPr>
          <a:lstStyle>
            <a:lvl1pPr algn="ctr" defTabSz="914400" eaLnBrk="1" fontAlgn="auto" hangingPunct="1" latinLnBrk="0" marL="0" marR="0" rtl="0">
              <a:lnSpc>
                <a:spcPct val="100000"/>
              </a:lnSpc>
              <a:buNone/>
              <a:defRPr altLang="en-US" baseline="0" b="0" cap="none" dirty="0" sz="8000" i="0" kern="1200" kumimoji="0" lang="zh-CN" noProof="1" normalizeH="0" spc="600" strike="noStrike" u="none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9166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68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170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cxnSp>
        <p:nvCxnSpPr>
          <p:cNvPr id="3145745" name="直接连接符 8"/>
          <p:cNvCxnSpPr>
            <a:cxnSpLocks/>
          </p:cNvCxnSpPr>
          <p:nvPr userDrawn="1">
            <p:custDataLst>
              <p:tags r:id="rId10"/>
            </p:custDataLst>
          </p:nvPr>
        </p:nvCxnSpPr>
        <p:spPr>
          <a:xfrm>
            <a:off x="2775222" y="1899004"/>
            <a:ext cx="2385237" cy="0"/>
          </a:xfrm>
          <a:prstGeom prst="line"/>
          <a:ln w="12700"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72" name="椭圆 9"/>
          <p:cNvSpPr/>
          <p:nvPr userDrawn="1">
            <p:custDataLst>
              <p:tags r:id="rId11"/>
            </p:custDataLst>
          </p:nvPr>
        </p:nvSpPr>
        <p:spPr>
          <a:xfrm>
            <a:off x="5032472" y="1835010"/>
            <a:ext cx="127987" cy="127987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solidFill>
              <a:schemeClr val="accent1"/>
            </a:solidFill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45747" name="直接连接符 10"/>
          <p:cNvCxnSpPr>
            <a:cxnSpLocks/>
          </p:cNvCxnSpPr>
          <p:nvPr userDrawn="1">
            <p:custDataLst>
              <p:tags r:id="rId12"/>
            </p:custDataLst>
          </p:nvPr>
        </p:nvCxnSpPr>
        <p:spPr>
          <a:xfrm>
            <a:off x="7078980" y="1899004"/>
            <a:ext cx="2387599" cy="0"/>
          </a:xfrm>
          <a:prstGeom prst="line"/>
          <a:ln w="12700"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accent6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174" name="椭圆 11"/>
          <p:cNvSpPr/>
          <p:nvPr userDrawn="1">
            <p:custDataLst>
              <p:tags r:id="rId13"/>
            </p:custDataLst>
          </p:nvPr>
        </p:nvSpPr>
        <p:spPr>
          <a:xfrm>
            <a:off x="7021903" y="1835010"/>
            <a:ext cx="127987" cy="127987"/>
          </a:xfrm>
          <a:prstGeom prst="ellipse"/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2700000" scaled="1"/>
          </a:gradFill>
          <a:ln w="28575">
            <a:solidFill>
              <a:schemeClr val="accent1"/>
            </a:solidFill>
          </a:ln>
        </p:spPr>
        <p:txBody>
          <a:bodyPr anchor="t" anchorCtr="0" bIns="30462" lIns="60941" rIns="60941" tIns="30462">
            <a:noAutofit/>
          </a:bodyPr>
          <a:p>
            <a:pPr>
              <a:buClr>
                <a:srgbClr val="000000"/>
              </a:buClr>
            </a:pPr>
            <a:endParaRPr altLang="en-US" sz="1200" lang="zh-CN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176" name="文本占位符 13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5160459" y="1653062"/>
            <a:ext cx="1828800" cy="458644"/>
          </a:xfrm>
        </p:spPr>
        <p:txBody>
          <a:bodyPr bIns="45720" lIns="91440" rIns="91440" tIns="45720">
            <a:normAutofit fontScale="95000" lnSpcReduction="20000"/>
          </a:bodyPr>
          <a:lstStyle>
            <a:lvl1pPr algn="ctr" indent="0" marL="0">
              <a:buNone/>
              <a:defRPr baseline="0" sz="2000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0"/>
                </a:gradFill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编辑文本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片 6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0" y="0"/>
            <a:ext cx="6702425" cy="6858000"/>
          </a:xfrm>
          <a:prstGeom prst="rect"/>
        </p:spPr>
      </p:pic>
      <p:sp>
        <p:nvSpPr>
          <p:cNvPr id="1048834" name="矩形 7"/>
          <p:cNvSpPr/>
          <p:nvPr userDrawn="1">
            <p:custDataLst>
              <p:tags r:id="rId3"/>
            </p:custDataLst>
          </p:nvPr>
        </p:nvSpPr>
        <p:spPr>
          <a:xfrm>
            <a:off x="1904999" y="-1"/>
            <a:ext cx="10287001" cy="6858001"/>
          </a:xfrm>
          <a:prstGeom prst="rect"/>
          <a:gradFill flip="none" rotWithShape="1">
            <a:gsLst>
              <a:gs pos="0">
                <a:schemeClr val="accent1">
                  <a:alpha val="0"/>
                </a:schemeClr>
              </a:gs>
              <a:gs pos="45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167" name="图形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/>
          <a:srcRect l="46818" t="761" r="6550" b="23121"/>
          <a:stretch>
            <a:fillRect/>
          </a:stretch>
        </p:blipFill>
        <p:spPr>
          <a:xfrm rot="16200000">
            <a:off x="6333462" y="999517"/>
            <a:ext cx="6858056" cy="4859020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0" h="7652">
                <a:moveTo>
                  <a:pt x="0" y="0"/>
                </a:moveTo>
                <a:lnTo>
                  <a:pt x="10800" y="0"/>
                </a:lnTo>
                <a:lnTo>
                  <a:pt x="10800" y="7652"/>
                </a:lnTo>
                <a:lnTo>
                  <a:pt x="0" y="765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97169" name="图形 9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xmlns:r="http://schemas.openxmlformats.org/officeDocument/2006/relationships" r:embed="rId7"/>
          <a:srcRect l="3821" r="45244"/>
          <a:stretch>
            <a:fillRect/>
          </a:stretch>
        </p:blipFill>
        <p:spPr>
          <a:xfrm rot="15880856" flipH="1">
            <a:off x="6229507" y="1100847"/>
            <a:ext cx="7278964" cy="463653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463" h="7302">
                <a:moveTo>
                  <a:pt x="1863" y="0"/>
                </a:moveTo>
                <a:lnTo>
                  <a:pt x="10831" y="0"/>
                </a:lnTo>
                <a:lnTo>
                  <a:pt x="11463" y="6791"/>
                </a:lnTo>
                <a:lnTo>
                  <a:pt x="5982" y="7302"/>
                </a:lnTo>
                <a:lnTo>
                  <a:pt x="664" y="7302"/>
                </a:lnTo>
                <a:lnTo>
                  <a:pt x="0" y="173"/>
                </a:lnTo>
                <a:lnTo>
                  <a:pt x="1863" y="0"/>
                </a:lnTo>
                <a:close/>
              </a:path>
            </a:pathLst>
          </a:custGeom>
        </p:spPr>
      </p:pic>
      <p:sp>
        <p:nvSpPr>
          <p:cNvPr id="1048836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7108831" y="2564679"/>
            <a:ext cx="4702170" cy="1220475"/>
          </a:xfrm>
        </p:spPr>
        <p:txBody>
          <a:bodyPr anchor="ctr" anchorCtr="0" bIns="46800" lIns="90000" rIns="90000" tIns="46800">
            <a:normAutofit/>
          </a:bodyPr>
          <a:lstStyle>
            <a:lvl1pPr>
              <a:defRPr baseline="0" b="0" cap="none" sz="6600" kern="1200" normalizeH="0" spc="300" strike="noStrike" u="none">
                <a:gradFill>
                  <a:gsLst>
                    <a:gs pos="0">
                      <a:schemeClr val="accent6">
                        <a:lumMod val="40000"/>
                        <a:lumOff val="60000"/>
                      </a:schemeClr>
                    </a:gs>
                    <a:gs pos="100000">
                      <a:schemeClr val="accent6"/>
                    </a:gs>
                  </a:gsLst>
                  <a:lin ang="2700000" scaled="1"/>
                </a:gra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altLang="en-US" dirty="0" lang="zh-CN"/>
              <a:t>编辑标题</a:t>
            </a:r>
            <a:endParaRPr altLang="en-US" dirty="0" lang="zh-CN"/>
          </a:p>
        </p:txBody>
      </p:sp>
      <p:sp>
        <p:nvSpPr>
          <p:cNvPr id="1048838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40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42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图形 15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rcRect l="4781" r="24920" b="19796"/>
          <a:stretch>
            <a:fillRect/>
          </a:stretch>
        </p:blipFill>
        <p:spPr>
          <a:xfrm rot="20854091">
            <a:off x="4478896" y="5484463"/>
            <a:ext cx="7907506" cy="2181819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453" h="3436">
                <a:moveTo>
                  <a:pt x="177" y="0"/>
                </a:moveTo>
                <a:lnTo>
                  <a:pt x="7170" y="0"/>
                </a:lnTo>
                <a:lnTo>
                  <a:pt x="12453" y="1164"/>
                </a:lnTo>
                <a:lnTo>
                  <a:pt x="11952" y="3436"/>
                </a:lnTo>
                <a:lnTo>
                  <a:pt x="0" y="801"/>
                </a:lnTo>
                <a:lnTo>
                  <a:pt x="177" y="0"/>
                </a:lnTo>
                <a:close/>
              </a:path>
            </a:pathLst>
          </a:custGeom>
        </p:spPr>
      </p:pic>
      <p:pic>
        <p:nvPicPr>
          <p:cNvPr id="2097227" name="图形 1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xmlns:r="http://schemas.openxmlformats.org/officeDocument/2006/relationships" r:embed="rId2"/>
          <a:srcRect l="35541" t="31887" r="19553"/>
          <a:stretch>
            <a:fillRect/>
          </a:stretch>
        </p:blipFill>
        <p:spPr>
          <a:xfrm rot="12154088">
            <a:off x="-376450" y="5824421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  <p:sp>
        <p:nvSpPr>
          <p:cNvPr id="1049178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9180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82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184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accent1"/>
        </a:solidFill>
      </p:bgPr>
    </p:bg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6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/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229" name="图形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rcRect l="38234" t="25042" r="8917"/>
          <a:stretch>
            <a:fillRect/>
          </a:stretch>
        </p:blipFill>
        <p:spPr>
          <a:xfrm rot="861328" flipV="1">
            <a:off x="-532602" y="4152366"/>
            <a:ext cx="7552405" cy="347546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  <p:sp>
        <p:nvSpPr>
          <p:cNvPr id="1049188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baseline="0" sz="3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9190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192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19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196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pic>
        <p:nvPicPr>
          <p:cNvPr id="2097231" name="图形 15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xmlns:r="http://schemas.openxmlformats.org/officeDocument/2006/relationships" r:embed="rId10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dirty="0" lang="en-US">
              <a:solidFill>
                <a:schemeClr val="bg1"/>
              </a:solidFill>
              <a:sym typeface="+mn-ea"/>
            </a:endParaRPr>
          </a:p>
        </p:txBody>
      </p:sp>
      <p:pic>
        <p:nvPicPr>
          <p:cNvPr id="2097233" name="图形 1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rcRect l="35541" t="31887" r="19553"/>
          <a:stretch>
            <a:fillRect/>
          </a:stretch>
        </p:blipFill>
        <p:spPr>
          <a:xfrm rot="20245912" flipH="1">
            <a:off x="-389945" y="-829824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  <p:sp>
        <p:nvSpPr>
          <p:cNvPr id="1049200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baseline="0" sz="3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单击编辑标题</a:t>
            </a:r>
            <a:endParaRPr altLang="en-US" dirty="0" lang="zh-CN"/>
          </a:p>
        </p:txBody>
      </p:sp>
      <p:sp>
        <p:nvSpPr>
          <p:cNvPr id="1049202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20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206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9208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210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2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lang="en-US">
              <a:sym typeface="+mn-ea"/>
            </a:endParaRPr>
          </a:p>
        </p:txBody>
      </p:sp>
      <p:sp>
        <p:nvSpPr>
          <p:cNvPr id="1049214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baseline="0" sz="3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9216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218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220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9222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9224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pic>
        <p:nvPicPr>
          <p:cNvPr id="2097235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xmlns:r="http://schemas.openxmlformats.org/officeDocument/2006/relationships" r:embed="rId9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6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lang="en-US">
              <a:sym typeface="+mn-ea"/>
            </a:endParaRPr>
          </a:p>
        </p:txBody>
      </p:sp>
      <p:sp>
        <p:nvSpPr>
          <p:cNvPr id="1049228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520" y="568325"/>
            <a:ext cx="10976610" cy="767080"/>
          </a:xfrm>
        </p:spPr>
        <p:txBody>
          <a:bodyPr anchor="ctr">
            <a:normAutofit/>
          </a:bodyPr>
          <a:lstStyle>
            <a:lvl1pPr algn="ctr">
              <a:defRPr baseline="0" sz="36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9230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232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234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9236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238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pic>
        <p:nvPicPr>
          <p:cNvPr id="2097237" name="图形 1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xmlns:r="http://schemas.openxmlformats.org/officeDocument/2006/relationships" r:embed="rId9"/>
          <a:srcRect l="35541" t="31887" r="19553"/>
          <a:stretch>
            <a:fillRect/>
          </a:stretch>
        </p:blipFill>
        <p:spPr>
          <a:xfrm rot="1354088">
            <a:off x="7540086" y="-817125"/>
            <a:ext cx="5051251" cy="1852913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55" h="2918">
                <a:moveTo>
                  <a:pt x="7021" y="0"/>
                </a:moveTo>
                <a:lnTo>
                  <a:pt x="7955" y="2247"/>
                </a:lnTo>
                <a:lnTo>
                  <a:pt x="6340" y="2918"/>
                </a:lnTo>
                <a:lnTo>
                  <a:pt x="0" y="2918"/>
                </a:lnTo>
                <a:lnTo>
                  <a:pt x="702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9" name="图形 1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rcRect l="38234" t="25042" r="8917"/>
          <a:stretch>
            <a:fillRect/>
          </a:stretch>
        </p:blipFill>
        <p:spPr>
          <a:xfrm rot="861328" flipV="1">
            <a:off x="-532602" y="4152366"/>
            <a:ext cx="7552405" cy="347546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  <p:sp>
        <p:nvSpPr>
          <p:cNvPr id="1049240" name="矩形 9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lang="en-US">
              <a:sym typeface="+mn-ea"/>
            </a:endParaRPr>
          </a:p>
        </p:txBody>
      </p:sp>
      <p:sp>
        <p:nvSpPr>
          <p:cNvPr id="104924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9244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246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248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9250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252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254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9256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pic>
        <p:nvPicPr>
          <p:cNvPr id="2097241" name="图形 1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xmlns:r="http://schemas.openxmlformats.org/officeDocument/2006/relationships" r:embed="rId2"/>
          <a:srcRect l="38234" t="25042" r="8917"/>
          <a:stretch>
            <a:fillRect/>
          </a:stretch>
        </p:blipFill>
        <p:spPr>
          <a:xfrm rot="861328" flipH="1">
            <a:off x="5188350" y="-769987"/>
            <a:ext cx="7552405" cy="347546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894" h="5473">
                <a:moveTo>
                  <a:pt x="1401" y="0"/>
                </a:moveTo>
                <a:lnTo>
                  <a:pt x="11894" y="2685"/>
                </a:lnTo>
                <a:lnTo>
                  <a:pt x="11180" y="5473"/>
                </a:lnTo>
                <a:lnTo>
                  <a:pt x="0" y="5473"/>
                </a:lnTo>
                <a:lnTo>
                  <a:pt x="1401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8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/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lang="en-US">
              <a:sym typeface="+mn-ea"/>
            </a:endParaRPr>
          </a:p>
        </p:txBody>
      </p:sp>
      <p:sp>
        <p:nvSpPr>
          <p:cNvPr id="1049260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baseline="0" sz="60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9262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26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926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9268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pic>
        <p:nvPicPr>
          <p:cNvPr id="2097243" name="图形 7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xmlns:r="http://schemas.openxmlformats.org/officeDocument/2006/relationships" r:embed="rId8"/>
          <a:srcRect l="26957" t="12618" r="8279" b="21240"/>
          <a:stretch>
            <a:fillRect/>
          </a:stretch>
        </p:blipFill>
        <p:spPr>
          <a:xfrm rot="21350198" flipH="1">
            <a:off x="-118594" y="-440995"/>
            <a:ext cx="12429188" cy="375473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  <p:pic>
        <p:nvPicPr>
          <p:cNvPr id="2097245" name="图形 8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xmlns:r="http://schemas.openxmlformats.org/officeDocument/2006/relationships" r:embed="rId8"/>
          <a:srcRect l="26957" t="12618" r="8279" b="21240"/>
          <a:stretch>
            <a:fillRect/>
          </a:stretch>
        </p:blipFill>
        <p:spPr>
          <a:xfrm rot="21350198" flipV="1">
            <a:off x="-120181" y="3544265"/>
            <a:ext cx="12429188" cy="3754731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574" h="5913">
                <a:moveTo>
                  <a:pt x="19245" y="0"/>
                </a:moveTo>
                <a:lnTo>
                  <a:pt x="19574" y="4512"/>
                </a:lnTo>
                <a:lnTo>
                  <a:pt x="328" y="5913"/>
                </a:lnTo>
                <a:lnTo>
                  <a:pt x="0" y="1401"/>
                </a:lnTo>
                <a:lnTo>
                  <a:pt x="19245" y="0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背景"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9" name="图片 5" descr="图片包含 墙壁, 植物, 室内, 仙人掌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4961" t="3508" r="54679" b="2807"/>
          <a:stretch>
            <a:fillRect/>
          </a:stretch>
        </p:blipFill>
        <p:spPr>
          <a:xfrm>
            <a:off x="1" y="0"/>
            <a:ext cx="12192000" cy="6858000"/>
          </a:xfrm>
          <a:prstGeom prst="rect"/>
        </p:spPr>
      </p:pic>
      <p:sp>
        <p:nvSpPr>
          <p:cNvPr id="1049298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27732AA-EA9E-4809-92EC-2FDA9C1F98A0}" type="datetimeFigureOut">
              <a:rPr altLang="en-US" lang="zh-CN" smtClean="0"/>
              <a:t>2019/5/29</a:t>
            </a:fld>
            <a:endParaRPr altLang="en-US" lang="zh-CN"/>
          </a:p>
        </p:txBody>
      </p:sp>
      <p:sp>
        <p:nvSpPr>
          <p:cNvPr id="104930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30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6B78341-560F-4558-8A39-D496C4C5081A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背景"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图片 5" descr="图片包含 墙壁, 植物, 室内, 仙人掌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4961" t="3508" r="54679" b="2807"/>
          <a:stretch>
            <a:fillRect/>
          </a:stretch>
        </p:blipFill>
        <p:spPr>
          <a:xfrm>
            <a:off x="1" y="0"/>
            <a:ext cx="12192000" cy="6858000"/>
          </a:xfrm>
          <a:prstGeom prst="rect"/>
        </p:spPr>
      </p:pic>
      <p:sp>
        <p:nvSpPr>
          <p:cNvPr id="104932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27732AA-EA9E-4809-92EC-2FDA9C1F98A0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32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32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6B78341-560F-4558-8A39-D496C4C5081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0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857CF1A-973B-48A5-860B-31B048993A4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33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33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DFB985F-D7FD-408D-BE08-78025AEFF94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46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48848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 sz="160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850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52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54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8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8270B0A-81F9-4D1A-A3EA-0E152D47DBB6}" type="datetimeFigureOut">
              <a:rPr altLang="en-US" lang="zh-CN" smtClean="0"/>
              <a:t>2019/5/29</a:t>
            </a:fld>
            <a:endParaRPr altLang="en-US" lang="zh-CN"/>
          </a:p>
        </p:txBody>
      </p:sp>
      <p:sp>
        <p:nvSpPr>
          <p:cNvPr id="1049388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39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2D45688-5B6E-4685-9197-DF3C12332CE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背景"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2" name="图片 5" descr="图片包含 墙壁, 植物, 室内, 仙人掌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4961" t="3508" r="54679" b="2807"/>
          <a:stretch>
            <a:fillRect/>
          </a:stretch>
        </p:blipFill>
        <p:spPr>
          <a:xfrm>
            <a:off x="1" y="0"/>
            <a:ext cx="12192000" cy="6858000"/>
          </a:xfrm>
          <a:prstGeom prst="rect"/>
        </p:spPr>
      </p:pic>
      <p:sp>
        <p:nvSpPr>
          <p:cNvPr id="104948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27732AA-EA9E-4809-92EC-2FDA9C1F98A0}" type="datetimeFigureOut">
              <a:rPr altLang="en-US" lang="zh-CN" smtClean="0"/>
              <a:t>2019/5/29</a:t>
            </a:fld>
            <a:endParaRPr altLang="en-US" lang="zh-CN"/>
          </a:p>
        </p:txBody>
      </p:sp>
      <p:sp>
        <p:nvSpPr>
          <p:cNvPr id="104948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48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6B78341-560F-4558-8A39-D496C4C5081A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86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DEF385-01DD-437B-8CD2-1842C6243D20}" type="datetimeFigureOut">
              <a:rPr altLang="en-US" lang="zh-CN" smtClean="0"/>
              <a:t>2019/5/29</a:t>
            </a:fld>
            <a:endParaRPr altLang="en-US" lang="zh-CN"/>
          </a:p>
        </p:txBody>
      </p:sp>
      <p:sp>
        <p:nvSpPr>
          <p:cNvPr id="104968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969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C9AF025-068B-4280-984E-0A294BC407E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6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58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anchor="t" anchorCtr="0" bIns="38100" lIns="101600" rIns="76200" tIns="38100">
            <a:noAutofit/>
          </a:bodyPr>
          <a:lstStyle>
            <a:lvl1pPr eaLnBrk="1" fontAlgn="auto" hangingPunct="1" indent="0" latinLnBrk="0" marL="0">
              <a:lnSpc>
                <a:spcPct val="100000"/>
              </a:lnSpc>
              <a:spcAft>
                <a:spcPts val="0"/>
              </a:spcAft>
              <a:buNone/>
              <a:defRPr baseline="0" b="0" cap="none" sz="2000" kern="1200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8860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62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altLang="en-US" baseline="0" b="0" cap="none" dirty="0" sz="20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864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866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6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70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矩形 5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362200"/>
          </a:xfrm>
          <a:prstGeom prst="rect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171" name="图形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rcRect l="20" r="14602"/>
          <a:stretch>
            <a:fillRect/>
          </a:stretch>
        </p:blipFill>
        <p:spPr>
          <a:xfrm rot="20854091">
            <a:off x="-440536" y="-820334"/>
            <a:ext cx="12600276" cy="2720358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843" h="4284">
                <a:moveTo>
                  <a:pt x="944" y="0"/>
                </a:moveTo>
                <a:lnTo>
                  <a:pt x="4154" y="0"/>
                </a:lnTo>
                <a:lnTo>
                  <a:pt x="19843" y="3459"/>
                </a:lnTo>
                <a:lnTo>
                  <a:pt x="19661" y="4284"/>
                </a:lnTo>
                <a:lnTo>
                  <a:pt x="0" y="4284"/>
                </a:lnTo>
                <a:lnTo>
                  <a:pt x="944" y="0"/>
                </a:lnTo>
                <a:close/>
              </a:path>
            </a:pathLst>
          </a:custGeom>
        </p:spPr>
      </p:pic>
      <p:pic>
        <p:nvPicPr>
          <p:cNvPr id="2097173" name="图片 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 cstate="print"/>
          <a:stretch>
            <a:fillRect/>
          </a:stretch>
        </p:blipFill>
        <p:spPr>
          <a:xfrm>
            <a:off x="0" y="4837681"/>
            <a:ext cx="12192000" cy="2020319"/>
          </a:xfrm>
          <a:prstGeom prst="rect"/>
        </p:spPr>
      </p:pic>
      <p:sp>
        <p:nvSpPr>
          <p:cNvPr id="1048874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876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78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80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884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886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890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892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bIns="0" lIns="101600" rIns="82550" rtlCol="0" tIns="0" vert="horz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104889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89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898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FABC47A4-756D-490B-A52F-7D9E2C9FC05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anchor="ctr" anchorCtr="0" bIns="38100" lIns="101600" rIns="76200" rtlCol="0" tIns="38100" vert="eaVert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spcAft>
                <a:spcPts val="0"/>
              </a:spcAft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902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hangingPunct="1" indent="0" latinLnBrk="0"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90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906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908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ags" Target="../tags/tag142.xml"/><Relationship Id="rId20" Type="http://schemas.openxmlformats.org/officeDocument/2006/relationships/tags" Target="../tags/tag143.xml"/><Relationship Id="rId21" Type="http://schemas.openxmlformats.org/officeDocument/2006/relationships/tags" Target="../tags/tag144.xml"/><Relationship Id="rId22" Type="http://schemas.openxmlformats.org/officeDocument/2006/relationships/tags" Target="../tags/tag145.xml"/><Relationship Id="rId23" Type="http://schemas.openxmlformats.org/officeDocument/2006/relationships/tags" Target="../tags/tag146.xml"/><Relationship Id="rId24" Type="http://schemas.openxmlformats.org/officeDocument/2006/relationships/tags" Target="../tags/tag147.xml"/><Relationship Id="rId25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<Relationship Id="rId19" Type="http://schemas.openxmlformats.org/officeDocument/2006/relationships/tags" Target="../tags/tag289.xml"/><Relationship Id="rId20" Type="http://schemas.openxmlformats.org/officeDocument/2006/relationships/tags" Target="../tags/tag290.xml"/><Relationship Id="rId21" Type="http://schemas.openxmlformats.org/officeDocument/2006/relationships/tags" Target="../tags/tag291.xml"/><Relationship Id="rId22" Type="http://schemas.openxmlformats.org/officeDocument/2006/relationships/tags" Target="../tags/tag292.xml"/><Relationship Id="rId23" Type="http://schemas.openxmlformats.org/officeDocument/2006/relationships/tags" Target="../tags/tag293.xml"/><Relationship Id="rId24" Type="http://schemas.openxmlformats.org/officeDocument/2006/relationships/tags" Target="../tags/tag294.xml"/><Relationship Id="rId25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theme" Target="../theme/theme3.xml"/></Relationships>
</file>

<file path=ppt/slideMasters/_rels/slideMaster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theme" Target="../theme/theme4.xml"/></Relationships>
</file>

<file path=ppt/slideMasters/_rels/slideMaster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1.emf"/><Relationship Id="rId3" Type="http://schemas.openxmlformats.org/officeDocument/2006/relationships/theme" Target="../theme/theme5.xml"/></Relationships>
</file>

<file path=ppt/slideMasters/_rels/slideMaster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theme" Target="../theme/theme6.xml"/></Relationships>
</file>

<file path=ppt/slideMasters/_rels/slideMaster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/>
        </p:spPr>
        <p:txBody>
          <a:bodyPr anchor="t" anchorCtr="0" bIns="38100" lIns="101600" rIns="76200" rtlCol="0" tIns="38100" vert="horz">
            <a:noAutofit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78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/>
        </p:spPr>
        <p:txBody>
          <a:bodyPr bIns="0" lIns="101600" rIns="82550" rtlCol="0" tIns="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790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92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dirty="0" lang="zh-CN"/>
          </a:p>
        </p:txBody>
      </p:sp>
      <p:sp>
        <p:nvSpPr>
          <p:cNvPr id="1048794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796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</p:sldLayoutIdLst>
  <p:txStyles>
    <p:titleStyle>
      <a:lvl1pPr algn="l" defTabSz="914400" eaLnBrk="1" fontAlgn="auto" hangingPunct="1" latinLnBrk="0" rtl="0">
        <a:lnSpc>
          <a:spcPct val="100000"/>
        </a:lnSpc>
        <a:spcBef>
          <a:spcPct val="0"/>
        </a:spcBef>
        <a:buNone/>
        <a:defRPr baseline="0" b="1" cap="none" sz="2400" kern="1200" normalizeH="0" spc="20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algn="l" defTabSz="914400" eaLnBrk="1" fontAlgn="auto" hangingPunct="1" indent="-228600" latinLnBrk="0" marL="2286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algn="l" defTabSz="914400" eaLnBrk="1" fontAlgn="auto" hangingPunct="1" indent="-228600" latinLnBrk="0" marL="6858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algn="l" pos="1609725"/>
        </a:tabLst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algn="l" defTabSz="914400" eaLnBrk="1" fontAlgn="auto" hangingPunct="1" indent="-228600" latinLnBrk="0" marL="11430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algn="l" defTabSz="914400" eaLnBrk="1" fontAlgn="auto" hangingPunct="1" indent="-228600" latinLnBrk="0" marL="16002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algn="l" defTabSz="914400" eaLnBrk="1" fontAlgn="auto" hangingPunct="1" indent="-228600" latinLnBrk="0" marL="20574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</p:bgPr>
    </p:bg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/>
        </p:spPr>
        <p:txBody>
          <a:bodyPr anchor="t" anchorCtr="0" bIns="38100" lIns="101600" rIns="76200" rtlCol="0" tIns="38100" vert="horz">
            <a:noAutofit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9032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/>
        </p:spPr>
        <p:txBody>
          <a:bodyPr bIns="0" lIns="101600" rIns="82550" rtlCol="0" tIns="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903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036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dirty="0" lang="zh-CN"/>
          </a:p>
        </p:txBody>
      </p:sp>
      <p:sp>
        <p:nvSpPr>
          <p:cNvPr id="1049038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9040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solidFill>
                <a:schemeClr val="lt1"/>
              </a:solidFill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</p:sldLayoutIdLst>
  <p:txStyles>
    <p:titleStyle>
      <a:lvl1pPr algn="l" defTabSz="914400" eaLnBrk="1" fontAlgn="auto" hangingPunct="1" latinLnBrk="0" rtl="0">
        <a:lnSpc>
          <a:spcPct val="100000"/>
        </a:lnSpc>
        <a:spcBef>
          <a:spcPct val="0"/>
        </a:spcBef>
        <a:buNone/>
        <a:defRPr baseline="0" b="1" cap="none" sz="2400" kern="1200" normalizeH="0" spc="20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algn="l" defTabSz="914400" eaLnBrk="1" fontAlgn="auto" hangingPunct="1" indent="-228600" latinLnBrk="0" marL="2286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algn="l" defTabSz="914400" eaLnBrk="1" fontAlgn="auto" hangingPunct="1" indent="-228600" latinLnBrk="0" marL="6858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algn="l" pos="1609725"/>
        </a:tabLst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algn="l" defTabSz="914400" eaLnBrk="1" fontAlgn="auto" hangingPunct="1" indent="-228600" latinLnBrk="0" marL="11430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algn="l" defTabSz="914400" eaLnBrk="1" fontAlgn="auto" hangingPunct="1" indent="-228600" latinLnBrk="0" marL="16002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algn="l" defTabSz="914400" eaLnBrk="1" fontAlgn="auto" hangingPunct="1" indent="-228600" latinLnBrk="0" marL="20574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8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9290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9292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7CF1A-973B-48A5-860B-31B048993A48}" type="datetimeFigureOut">
              <a:rPr altLang="en-US" lang="zh-CN" smtClean="0"/>
              <a:t>2019/5/29</a:t>
            </a:fld>
            <a:endParaRPr altLang="en-US" lang="zh-CN"/>
          </a:p>
        </p:txBody>
      </p:sp>
      <p:sp>
        <p:nvSpPr>
          <p:cNvPr id="1049294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929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985F-D7FD-408D-BE08-78025AEFF948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840" r:id="rId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4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9316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二级</a:t>
            </a:r>
            <a:endParaRPr altLang="en-US" lang="zh-CN"/>
          </a:p>
          <a:p>
            <a:pPr lvl="2"/>
            <a:r>
              <a:rPr altLang="en-US" lang="zh-CN"/>
              <a:t>三级</a:t>
            </a:r>
            <a:endParaRPr altLang="en-US" lang="zh-CN"/>
          </a:p>
          <a:p>
            <a:pPr lvl="3"/>
            <a:r>
              <a:rPr altLang="en-US" lang="zh-CN"/>
              <a:t>四级</a:t>
            </a:r>
            <a:endParaRPr altLang="en-US" lang="zh-CN"/>
          </a:p>
          <a:p>
            <a:pPr lvl="4"/>
            <a:r>
              <a:rPr altLang="en-US" lang="zh-CN"/>
              <a:t>五级</a:t>
            </a:r>
            <a:endParaRPr altLang="en-US" lang="zh-CN"/>
          </a:p>
        </p:txBody>
      </p:sp>
      <p:sp>
        <p:nvSpPr>
          <p:cNvPr id="104931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7CF1A-973B-48A5-860B-31B048993A48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93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932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985F-D7FD-408D-BE08-78025AEFF948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849" r:id="rId1"/>
    <p:sldLayoutId id="2147483850" r:id="rId2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0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1720" r="939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4938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70B0A-81F9-4D1A-A3EA-0E152D47DBB6}" type="datetimeFigureOut">
              <a:rPr altLang="en-US" lang="zh-CN" smtClean="0"/>
              <a:t>2019/5/29</a:t>
            </a:fld>
            <a:endParaRPr altLang="en-US" lang="zh-CN"/>
          </a:p>
        </p:txBody>
      </p:sp>
      <p:sp>
        <p:nvSpPr>
          <p:cNvPr id="104938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938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45688-5B6E-4685-9197-DF3C12332CE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907" r:id="rId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7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9474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9476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11EB2-B19E-456C-9BBD-79FCDEDD35B0}" type="datetimeFigureOut">
              <a:rPr altLang="en-US" lang="zh-CN" smtClean="0"/>
              <a:t>2019/5/29</a:t>
            </a:fld>
            <a:endParaRPr altLang="en-US" lang="zh-CN"/>
          </a:p>
        </p:txBody>
      </p:sp>
      <p:sp>
        <p:nvSpPr>
          <p:cNvPr id="1049478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94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65A8F-444A-4093-B42E-D32B98F63229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912" r:id="rId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</p:bgPr>
    </p:bg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9678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968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EF385-01DD-437B-8CD2-1842C6243D20}" type="datetimeFigureOut">
              <a:rPr altLang="en-US" lang="zh-CN" smtClean="0"/>
              <a:t>2019/5/29</a:t>
            </a:fld>
            <a:endParaRPr altLang="en-US" lang="zh-CN"/>
          </a:p>
        </p:txBody>
      </p:sp>
      <p:sp>
        <p:nvSpPr>
          <p:cNvPr id="104968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968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AF025-068B-4280-984E-0A294BC407EC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942" r:id="rId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tags" Target="../tags/tag295.xml"/><Relationship Id="rId2" Type="http://schemas.openxmlformats.org/officeDocument/2006/relationships/image" Target="../media/image23.jpeg"/><Relationship Id="rId3" Type="http://schemas.openxmlformats.org/officeDocument/2006/relationships/tags" Target="../tags/tag296.xml"/><Relationship Id="rId4" Type="http://schemas.openxmlformats.org/officeDocument/2006/relationships/tags" Target="../tags/tag297.xml"/><Relationship Id="rId5" Type="http://schemas.openxmlformats.org/officeDocument/2006/relationships/slideLayout" Target="../slideLayouts/slideLayout25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tags" Target="../tags/tag298.xml"/><Relationship Id="rId3" Type="http://schemas.openxmlformats.org/officeDocument/2006/relationships/slideLayout" Target="../slideLayouts/slideLayout3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tags" Target="../tags/tag299.xml"/><Relationship Id="rId2" Type="http://schemas.openxmlformats.org/officeDocument/2006/relationships/image" Target="../media/image25.png"/><Relationship Id="rId3" Type="http://schemas.openxmlformats.org/officeDocument/2006/relationships/tags" Target="../tags/tag300.xml"/><Relationship Id="rId4" Type="http://schemas.openxmlformats.org/officeDocument/2006/relationships/image" Target="../media/image26.png"/><Relationship Id="rId5" Type="http://schemas.openxmlformats.org/officeDocument/2006/relationships/tags" Target="../tags/tag301.xml"/><Relationship Id="rId6" Type="http://schemas.openxmlformats.org/officeDocument/2006/relationships/image" Target="../media/image27.png"/><Relationship Id="rId7" Type="http://schemas.openxmlformats.org/officeDocument/2006/relationships/tags" Target="../tags/tag302.xml"/><Relationship Id="rId8" Type="http://schemas.openxmlformats.org/officeDocument/2006/relationships/tags" Target="../tags/tag303.xml"/><Relationship Id="rId9" Type="http://schemas.openxmlformats.org/officeDocument/2006/relationships/slideLayout" Target="../slideLayouts/slideLayout39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slideLayout" Target="../slideLayouts/slideLayout1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tags" Target="../tags/tag304.xml"/><Relationship Id="rId2" Type="http://schemas.openxmlformats.org/officeDocument/2006/relationships/slideLayout" Target="../slideLayouts/slideLayout4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jpeg"/><Relationship Id="rId3" Type="http://schemas.openxmlformats.org/officeDocument/2006/relationships/tags" Target="../tags/tag305.xml"/><Relationship Id="rId4" Type="http://schemas.openxmlformats.org/officeDocument/2006/relationships/slideLayout" Target="../slideLayouts/slideLayout4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tags" Target="../tags/tag306.xml"/><Relationship Id="rId2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</p:bgPr>
    </p:bg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xmlns:r="http://schemas.openxmlformats.org/officeDocument/2006/relationships" r:embed="rId2"/>
          <a:srcRect/>
          <a:stretch>
            <a:fillRect/>
          </a:stretch>
        </p:blipFill>
        <p:spPr>
          <a:xfrm>
            <a:off x="2" y="0"/>
            <a:ext cx="12191998" cy="3148979"/>
          </a:xfrm>
          <a:prstGeom prst="rect"/>
        </p:spPr>
      </p:pic>
      <p:sp>
        <p:nvSpPr>
          <p:cNvPr id="1049026" name="文本框 3"/>
          <p:cNvSpPr txBox="1"/>
          <p:nvPr>
            <p:custDataLst>
              <p:tags r:id="rId3"/>
            </p:custDataLst>
          </p:nvPr>
        </p:nvSpPr>
        <p:spPr>
          <a:xfrm>
            <a:off x="3609468" y="4277373"/>
            <a:ext cx="4973064" cy="668069"/>
          </a:xfrm>
          <a:prstGeom prst="rect"/>
          <a:noFill/>
        </p:spPr>
        <p:txBody>
          <a:bodyPr anchor="ctr" anchorCtr="0" bIns="46800" lIns="90000" rIns="90000" rtlCol="0" tIns="46800" wrap="square">
            <a:normAutofit fontScale="81250" lnSpcReduction="20000"/>
          </a:bodyPr>
          <a:p>
            <a:pPr algn="ctr" defTabSz="685800">
              <a:lnSpc>
                <a:spcPct val="130000"/>
              </a:lnSpc>
            </a:pPr>
            <a:r>
              <a:rPr altLang="zh-CN" b="1" dirty="0" sz="3200" lang="zh-CN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主题</a:t>
            </a:r>
            <a:r>
              <a:rPr altLang="zh-CN" b="1" dirty="0" sz="3200" lang="zh-CN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：</a:t>
            </a:r>
            <a:r>
              <a:rPr altLang="zh-CN" b="1" dirty="0" sz="3200" lang="zh-CN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竞选</a:t>
            </a:r>
            <a:r>
              <a:rPr altLang="zh-CN" b="1" dirty="0" sz="3200" lang="zh-CN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英语社</a:t>
            </a:r>
            <a:r>
              <a:rPr altLang="zh-CN" b="1" dirty="0" sz="3200" lang="zh-CN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培训部</a:t>
            </a:r>
            <a:r>
              <a:rPr altLang="zh-CN" b="1" dirty="0" sz="3200" lang="zh-CN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lt"/>
              </a:rPr>
              <a:t>副部长</a:t>
            </a:r>
            <a:endParaRPr altLang="zh-CN" b="1" dirty="0" sz="3200" 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3" name="任意多边形: 形状 5"/>
          <p:cNvSpPr/>
          <p:nvPr/>
        </p:nvSpPr>
        <p:spPr>
          <a:xfrm>
            <a:off x="5143481" y="1188325"/>
            <a:ext cx="6027675" cy="5196271"/>
          </a:xfrm>
          <a:custGeom>
            <a:avLst/>
            <a:gdLst>
              <a:gd name="connsiteX0" fmla="*/ 1856232 w 3712464"/>
              <a:gd name="connsiteY0" fmla="*/ 0 h 3200400"/>
              <a:gd name="connsiteX1" fmla="*/ 3712464 w 3712464"/>
              <a:gd name="connsiteY1" fmla="*/ 3200400 h 3200400"/>
              <a:gd name="connsiteX2" fmla="*/ 0 w 3712464"/>
              <a:gd name="connsiteY2" fmla="*/ 3200400 h 3200400"/>
              <a:gd name="connsiteX3" fmla="*/ 1856232 w 3712464"/>
              <a:gd name="connsiteY3" fmla="*/ 0 h 3200400"/>
              <a:gd name="connsiteX4" fmla="*/ 1851519 w 3712464"/>
              <a:gd name="connsiteY4" fmla="*/ 434069 h 3200400"/>
              <a:gd name="connsiteX5" fmla="*/ 351848 w 3712464"/>
              <a:gd name="connsiteY5" fmla="*/ 3019708 h 3200400"/>
              <a:gd name="connsiteX6" fmla="*/ 3351189 w 3712464"/>
              <a:gd name="connsiteY6" fmla="*/ 3019708 h 3200400"/>
              <a:gd name="connsiteX7" fmla="*/ 1851519 w 3712464"/>
              <a:gd name="connsiteY7" fmla="*/ 434069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2464" h="3200400">
                <a:moveTo>
                  <a:pt x="1856232" y="0"/>
                </a:moveTo>
                <a:lnTo>
                  <a:pt x="3712464" y="3200400"/>
                </a:lnTo>
                <a:lnTo>
                  <a:pt x="0" y="3200400"/>
                </a:lnTo>
                <a:lnTo>
                  <a:pt x="1856232" y="0"/>
                </a:lnTo>
                <a:close/>
                <a:moveTo>
                  <a:pt x="1851519" y="434069"/>
                </a:moveTo>
                <a:lnTo>
                  <a:pt x="351848" y="3019708"/>
                </a:lnTo>
                <a:lnTo>
                  <a:pt x="3351189" y="3019708"/>
                </a:lnTo>
                <a:lnTo>
                  <a:pt x="1851519" y="434069"/>
                </a:lnTo>
                <a:close/>
              </a:path>
            </a:pathLst>
          </a:custGeom>
          <a:solidFill>
            <a:srgbClr val="F0D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/>
            <a:endParaRPr altLang="en-US" lang="zh-CN"/>
          </a:p>
        </p:txBody>
      </p:sp>
      <p:sp>
        <p:nvSpPr>
          <p:cNvPr id="1049555" name="文本框 7"/>
          <p:cNvSpPr txBox="1"/>
          <p:nvPr/>
        </p:nvSpPr>
        <p:spPr>
          <a:xfrm>
            <a:off x="729343" y="0"/>
            <a:ext cx="6217193" cy="139954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sz="8800" lang="zh-CN">
                <a:solidFill>
                  <a:srgbClr val="586D5E"/>
                </a:solidFill>
                <a:latin typeface="+mj-ea"/>
                <a:ea typeface="+mj-ea"/>
              </a:rPr>
              <a:t>自我介绍</a:t>
            </a:r>
          </a:p>
        </p:txBody>
      </p:sp>
      <p:sp>
        <p:nvSpPr>
          <p:cNvPr id="1049557" name="文本框 8"/>
          <p:cNvSpPr txBox="1"/>
          <p:nvPr/>
        </p:nvSpPr>
        <p:spPr>
          <a:xfrm>
            <a:off x="1151440" y="4655424"/>
            <a:ext cx="5077280" cy="64633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CN" dirty="0" sz="3600" lang="en-US">
                <a:solidFill>
                  <a:srgbClr val="586D5E"/>
                </a:solidFill>
                <a:latin typeface="+mj-lt"/>
                <a:ea typeface="+mj-ea"/>
              </a:rPr>
              <a:t>To introduce myself</a:t>
            </a:r>
            <a:endParaRPr altLang="en-US" dirty="0" sz="3600" lang="zh-CN">
              <a:solidFill>
                <a:srgbClr val="586D5E"/>
              </a:solidFill>
              <a:latin typeface="+mj-lt"/>
              <a:ea typeface="+mj-ea"/>
            </a:endParaRPr>
          </a:p>
        </p:txBody>
      </p:sp>
      <p:pic>
        <p:nvPicPr>
          <p:cNvPr id="2097291" name="图片 15" descr="图片包含 墙壁, 植物, 室内, 仙人掌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42723" t="32143" b="3077"/>
          <a:stretch>
            <a:fillRect/>
          </a:stretch>
        </p:blipFill>
        <p:spPr>
          <a:xfrm>
            <a:off x="8833845" y="4384482"/>
            <a:ext cx="1173747" cy="1834549"/>
          </a:xfrm>
          <a:prstGeom prst="rect"/>
        </p:spPr>
      </p:pic>
      <p:sp>
        <p:nvSpPr>
          <p:cNvPr id="1049580" name=""/>
          <p:cNvSpPr txBox="1"/>
          <p:nvPr/>
        </p:nvSpPr>
        <p:spPr>
          <a:xfrm rot="21600000">
            <a:off x="953775" y="1399540"/>
            <a:ext cx="5472611" cy="2453640"/>
          </a:xfrm>
          <a:prstGeom prst="rect"/>
          <a:ln w="12700">
            <a:solidFill>
              <a:srgbClr val="000000"/>
            </a:solidFill>
            <a:prstDash val="solid"/>
          </a:ln>
        </p:spPr>
        <p:txBody>
          <a:bodyPr rtlCol="0" wrap="square">
            <a:spAutoFit/>
          </a:bodyPr>
          <a:p>
            <a:r>
              <a:rPr altLang="zh-CN" sz="3200" lang="zh-CN">
                <a:solidFill>
                  <a:srgbClr val="D66565"/>
                </a:solidFill>
              </a:rPr>
              <a:t>姓名</a:t>
            </a:r>
            <a:r>
              <a:rPr altLang="zh-CN" sz="3200" lang="zh-CN">
                <a:solidFill>
                  <a:srgbClr val="D66565"/>
                </a:solidFill>
              </a:rPr>
              <a:t>：</a:t>
            </a:r>
            <a:r>
              <a:rPr altLang="zh-CN" sz="3200" lang="zh-CN">
                <a:solidFill>
                  <a:srgbClr val="D66565"/>
                </a:solidFill>
              </a:rPr>
              <a:t>胡文凤</a:t>
            </a:r>
            <a:endParaRPr sz="2800" lang="zh-CN-#Hans">
              <a:solidFill>
                <a:srgbClr val="000000"/>
              </a:solidFill>
            </a:endParaRPr>
          </a:p>
          <a:p>
            <a:r>
              <a:rPr altLang="zh-CN" sz="3200" lang="zh-CN">
                <a:solidFill>
                  <a:srgbClr val="99CCFF"/>
                </a:solidFill>
              </a:rPr>
              <a:t>系部</a:t>
            </a:r>
            <a:r>
              <a:rPr altLang="zh-CN" sz="3200" lang="zh-CN">
                <a:solidFill>
                  <a:srgbClr val="99CCFF"/>
                </a:solidFill>
              </a:rPr>
              <a:t>：</a:t>
            </a:r>
            <a:r>
              <a:rPr altLang="zh-CN" sz="3200" lang="zh-CN">
                <a:solidFill>
                  <a:srgbClr val="99CCFF"/>
                </a:solidFill>
              </a:rPr>
              <a:t>经济</a:t>
            </a:r>
            <a:r>
              <a:rPr altLang="zh-CN" sz="3200" lang="zh-CN">
                <a:solidFill>
                  <a:srgbClr val="99CCFF"/>
                </a:solidFill>
              </a:rPr>
              <a:t>与管理</a:t>
            </a:r>
            <a:endParaRPr sz="2800" lang="zh-CN-#Hans">
              <a:solidFill>
                <a:srgbClr val="000000"/>
              </a:solidFill>
            </a:endParaRPr>
          </a:p>
          <a:p>
            <a:pPr algn="ctr"/>
            <a:r>
              <a:rPr sz="2900" lang="zh-CN">
                <a:solidFill>
                  <a:srgbClr val="3399FF"/>
                </a:solidFill>
              </a:rPr>
              <a:t>专业</a:t>
            </a:r>
            <a:r>
              <a:rPr sz="2900" lang="zh-CN">
                <a:solidFill>
                  <a:srgbClr val="3399FF"/>
                </a:solidFill>
              </a:rPr>
              <a:t>、</a:t>
            </a:r>
            <a:r>
              <a:rPr sz="2900" lang="zh-CN">
                <a:solidFill>
                  <a:srgbClr val="3399FF"/>
                </a:solidFill>
              </a:rPr>
              <a:t>班级</a:t>
            </a:r>
            <a:r>
              <a:rPr sz="2900" lang="zh-CN">
                <a:solidFill>
                  <a:srgbClr val="3399FF"/>
                </a:solidFill>
              </a:rPr>
              <a:t>：</a:t>
            </a:r>
            <a:r>
              <a:rPr sz="2900" lang="zh-CN">
                <a:solidFill>
                  <a:srgbClr val="3399FF"/>
                </a:solidFill>
              </a:rPr>
              <a:t>电商</a:t>
            </a:r>
            <a:r>
              <a:rPr altLang="zh-CN" sz="2900" lang="en-US">
                <a:solidFill>
                  <a:srgbClr val="3399FF"/>
                </a:solidFill>
              </a:rPr>
              <a:t>1</a:t>
            </a:r>
            <a:r>
              <a:rPr altLang="zh-CN" sz="2900" lang="zh-CN">
                <a:solidFill>
                  <a:srgbClr val="3399FF"/>
                </a:solidFill>
              </a:rPr>
              <a:t>班</a:t>
            </a:r>
            <a:endParaRPr sz="2800" lang="zh-CN-#Hans">
              <a:solidFill>
                <a:srgbClr val="000000"/>
              </a:solidFill>
            </a:endParaRPr>
          </a:p>
          <a:p>
            <a:r>
              <a:rPr altLang="zh-CN" sz="2900" lang="zh-CN">
                <a:solidFill>
                  <a:srgbClr val="C00000"/>
                </a:solidFill>
              </a:rPr>
              <a:t>政治</a:t>
            </a:r>
            <a:r>
              <a:rPr altLang="zh-CN" sz="2900" lang="zh-CN">
                <a:solidFill>
                  <a:srgbClr val="C00000"/>
                </a:solidFill>
              </a:rPr>
              <a:t>面貌</a:t>
            </a:r>
            <a:r>
              <a:rPr altLang="zh-CN" sz="3000" lang="zh-CN">
                <a:solidFill>
                  <a:srgbClr val="C00000"/>
                </a:solidFill>
              </a:rPr>
              <a:t>：</a:t>
            </a:r>
            <a:r>
              <a:rPr altLang="zh-CN" sz="3200" lang="zh-CN">
                <a:solidFill>
                  <a:srgbClr val="C00000"/>
                </a:solidFill>
              </a:rPr>
              <a:t>共青</a:t>
            </a:r>
            <a:r>
              <a:rPr altLang="zh-CN" sz="3200" lang="zh-CN">
                <a:solidFill>
                  <a:srgbClr val="C00000"/>
                </a:solidFill>
              </a:rPr>
              <a:t>团员</a:t>
            </a:r>
            <a:endParaRPr sz="2800" lang="zh-CN-#Hans">
              <a:solidFill>
                <a:srgbClr val="000000"/>
              </a:solidFill>
            </a:endParaRPr>
          </a:p>
          <a:p>
            <a:pPr algn="ctr"/>
            <a:r>
              <a:rPr altLang="zh-CN" sz="3200" lang="zh-CN">
                <a:solidFill>
                  <a:srgbClr val="000000"/>
                </a:solidFill>
              </a:rPr>
              <a:t>家庭</a:t>
            </a:r>
            <a:r>
              <a:rPr altLang="zh-CN" sz="3200" lang="zh-CN">
                <a:solidFill>
                  <a:srgbClr val="000000"/>
                </a:solidFill>
              </a:rPr>
              <a:t>地址</a:t>
            </a:r>
            <a:r>
              <a:rPr altLang="zh-CN" sz="3200" lang="zh-CN">
                <a:solidFill>
                  <a:srgbClr val="000000"/>
                </a:solidFill>
              </a:rPr>
              <a:t>：</a:t>
            </a:r>
            <a:r>
              <a:rPr altLang="zh-CN" sz="3200" lang="zh-CN">
                <a:solidFill>
                  <a:srgbClr val="000000"/>
                </a:solidFill>
              </a:rPr>
              <a:t>四川</a:t>
            </a:r>
            <a:r>
              <a:rPr altLang="zh-CN" sz="3200" lang="zh-CN">
                <a:solidFill>
                  <a:srgbClr val="000000"/>
                </a:solidFill>
              </a:rPr>
              <a:t>南充</a:t>
            </a:r>
            <a:endParaRPr sz="2800" lang="zh-CN-#Hans">
              <a:solidFill>
                <a:srgbClr val="00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3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xmlns:r="http://schemas.openxmlformats.org/officeDocument/2006/relationships" r:embed="rId2"/>
          <a:srcRect l="42723" t="30826" b="1760"/>
          <a:stretch>
            <a:fillRect/>
          </a:stretch>
        </p:blipFill>
        <p:spPr>
          <a:xfrm flipH="1">
            <a:off x="-1756176" y="-647079"/>
            <a:ext cx="6007611" cy="7046394"/>
          </a:xfrm>
          <a:prstGeom prst="rect"/>
        </p:spPr>
      </p:pic>
      <p:pic>
        <p:nvPicPr>
          <p:cNvPr id="2097255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xmlns:r="http://schemas.openxmlformats.org/officeDocument/2006/relationships" r:embed="rId4"/>
          <a:srcRect/>
          <a:stretch>
            <a:fillRect/>
          </a:stretch>
        </p:blipFill>
        <p:spPr>
          <a:xfrm>
            <a:off x="10985500" y="1861319"/>
            <a:ext cx="1206500" cy="2413000"/>
          </a:xfrm>
          <a:prstGeom prst="rect"/>
        </p:spPr>
      </p:pic>
      <p:pic>
        <p:nvPicPr>
          <p:cNvPr id="2097257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xmlns:r="http://schemas.openxmlformats.org/officeDocument/2006/relationships" r:embed="rId6"/>
          <a:srcRect/>
          <a:stretch>
            <a:fillRect/>
          </a:stretch>
        </p:blipFill>
        <p:spPr>
          <a:xfrm>
            <a:off x="5949297" y="3339353"/>
            <a:ext cx="1001609" cy="753539"/>
          </a:xfrm>
          <a:prstGeom prst="rect"/>
        </p:spPr>
      </p:pic>
      <p:sp>
        <p:nvSpPr>
          <p:cNvPr id="1049312" name="文本框 10"/>
          <p:cNvSpPr txBox="1"/>
          <p:nvPr>
            <p:custDataLst>
              <p:tags r:id="rId7"/>
            </p:custDataLst>
          </p:nvPr>
        </p:nvSpPr>
        <p:spPr>
          <a:xfrm>
            <a:off x="6741716" y="3454291"/>
            <a:ext cx="4081698" cy="700576"/>
          </a:xfrm>
          <a:prstGeom prst="rect"/>
          <a:noFill/>
        </p:spPr>
        <p:txBody>
          <a:bodyPr rtlCol="0" wrap="square">
            <a:normAutofit/>
          </a:bodyPr>
          <a:p>
            <a:pPr algn="r" indent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altLang="zh-CN" dirty="0" sz="2200" lang="en-US">
                <a:solidFill>
                  <a:sysClr lastClr="FFFFFF" val="window">
                    <a:lumMod val="50000"/>
                  </a:sysClr>
                </a:solidFill>
                <a:latin typeface="Arial" panose="020B0604020202020204" pitchFamily="34" charset="0"/>
                <a:ea typeface="微软雅黑" panose="020B0503020204020204" charset="-122"/>
              </a:rPr>
              <a:t>To introduce myself</a:t>
            </a:r>
            <a:endParaRPr altLang="zh-CN" dirty="0" sz="2200" lang="en-US">
              <a:solidFill>
                <a:sysClr lastClr="FFFFFF" val="window">
                  <a:lumMod val="50000"/>
                </a:sys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49341" name=""/>
          <p:cNvSpPr>
            <a:spLocks noGrp="1"/>
          </p:cNvSpPr>
          <p:nvPr>
            <p:ph sz="quarter" idx="13"/>
          </p:nvPr>
        </p:nvSpPr>
        <p:spPr>
          <a:xfrm rot="21270182">
            <a:off x="3903525" y="1345777"/>
            <a:ext cx="7960457" cy="4496161"/>
          </a:xfrm>
          <a:prstGeom prst="rect"/>
          <a:noFill/>
          <a:ln w="25400">
            <a:solidFill>
              <a:srgbClr val="02A5E3"/>
            </a:solidFill>
            <a:prstDash val="solid"/>
          </a:ln>
        </p:spPr>
        <p:txBody>
          <a:bodyPr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indent="0" marL="0">
              <a:buNone/>
            </a:pPr>
            <a:r>
              <a:rPr sz="1900" lang="zh-CN"/>
              <a:t>个人</a:t>
            </a:r>
            <a:r>
              <a:rPr altLang="zh-CN" b="0" sz="4200" lang="zh-CN">
                <a:solidFill>
                  <a:srgbClr val="99CCFF"/>
                </a:solidFill>
              </a:rPr>
              <a:t>经历</a:t>
            </a:r>
            <a:endParaRPr lang="zh-CN-#Hans"/>
          </a:p>
          <a:p>
            <a:pPr algn="l" indent="-342900" marL="342900">
              <a:buFont typeface="+mj-lt"/>
              <a:buAutoNum type="arabicPeriod" startAt="1"/>
            </a:pPr>
            <a:r>
              <a:rPr altLang="zh-CN" b="0" sz="4400" lang="zh-CN">
                <a:solidFill>
                  <a:srgbClr val="000000"/>
                </a:solidFill>
              </a:rPr>
              <a:t>高</a:t>
            </a:r>
            <a:r>
              <a:rPr altLang="zh-CN" b="0" sz="4400" lang="zh-CN">
                <a:solidFill>
                  <a:srgbClr val="000000"/>
                </a:solidFill>
              </a:rPr>
              <a:t>初中</a:t>
            </a:r>
            <a:r>
              <a:rPr altLang="zh-CN" b="0" sz="4400" lang="zh-CN">
                <a:solidFill>
                  <a:srgbClr val="000000"/>
                </a:solidFill>
              </a:rPr>
              <a:t>曾</a:t>
            </a:r>
            <a:r>
              <a:rPr altLang="zh-CN" b="0" sz="4400" lang="zh-CN">
                <a:solidFill>
                  <a:srgbClr val="000000"/>
                </a:solidFill>
              </a:rPr>
              <a:t>担任</a:t>
            </a:r>
            <a:r>
              <a:rPr altLang="zh-CN" b="0" sz="4400" lang="zh-CN">
                <a:solidFill>
                  <a:srgbClr val="000000"/>
                </a:solidFill>
              </a:rPr>
              <a:t>英语</a:t>
            </a:r>
            <a:r>
              <a:rPr altLang="zh-CN" b="0" sz="4400" lang="zh-CN">
                <a:solidFill>
                  <a:srgbClr val="000000"/>
                </a:solidFill>
              </a:rPr>
              <a:t>组长</a:t>
            </a:r>
            <a:endParaRPr lang="zh-CN-#Hans"/>
          </a:p>
          <a:p>
            <a:pPr algn="l" indent="-342900" marL="342900">
              <a:buFont typeface="+mj-lt"/>
              <a:buAutoNum type="arabicPeriod" startAt="1"/>
            </a:pPr>
            <a:r>
              <a:rPr altLang="zh-CN" b="0" sz="4400" lang="zh-CN">
                <a:solidFill>
                  <a:srgbClr val="000000"/>
                </a:solidFill>
              </a:rPr>
              <a:t>对</a:t>
            </a:r>
            <a:r>
              <a:rPr altLang="zh-CN" b="0" sz="4400" lang="zh-CN">
                <a:solidFill>
                  <a:srgbClr val="000000"/>
                </a:solidFill>
              </a:rPr>
              <a:t>英语</a:t>
            </a:r>
            <a:r>
              <a:rPr altLang="zh-CN" b="0" sz="4400" lang="zh-CN">
                <a:solidFill>
                  <a:srgbClr val="000000"/>
                </a:solidFill>
              </a:rPr>
              <a:t>有</a:t>
            </a:r>
            <a:r>
              <a:rPr altLang="zh-CN" b="0" sz="4400" lang="zh-CN">
                <a:solidFill>
                  <a:srgbClr val="000000"/>
                </a:solidFill>
              </a:rPr>
              <a:t>浓厚</a:t>
            </a:r>
            <a:r>
              <a:rPr altLang="zh-CN" b="0" sz="4400" lang="zh-CN">
                <a:solidFill>
                  <a:srgbClr val="000000"/>
                </a:solidFill>
              </a:rPr>
              <a:t>的</a:t>
            </a:r>
            <a:r>
              <a:rPr altLang="zh-CN" b="0" sz="4400" lang="zh-CN">
                <a:solidFill>
                  <a:srgbClr val="000000"/>
                </a:solidFill>
              </a:rPr>
              <a:t>兴趣</a:t>
            </a:r>
            <a:endParaRPr lang="zh-CN-#Hans"/>
          </a:p>
          <a:p>
            <a:pPr algn="l" indent="-342900" marL="342900">
              <a:buFont typeface="+mj-lt"/>
              <a:buAutoNum type="arabicPeriod" startAt="1"/>
            </a:pPr>
            <a:r>
              <a:rPr altLang="zh-CN" b="0" sz="4400" lang="zh-CN">
                <a:solidFill>
                  <a:srgbClr val="000000"/>
                </a:solidFill>
              </a:rPr>
              <a:t>坚持</a:t>
            </a:r>
            <a:r>
              <a:rPr altLang="zh-CN" b="0" sz="4400" lang="zh-CN">
                <a:solidFill>
                  <a:srgbClr val="000000"/>
                </a:solidFill>
              </a:rPr>
              <a:t>英语</a:t>
            </a:r>
            <a:r>
              <a:rPr altLang="zh-CN" b="0" sz="4400" lang="zh-CN">
                <a:solidFill>
                  <a:srgbClr val="000000"/>
                </a:solidFill>
              </a:rPr>
              <a:t>单词</a:t>
            </a:r>
            <a:r>
              <a:rPr altLang="zh-CN" b="0" sz="4400" lang="zh-CN">
                <a:solidFill>
                  <a:srgbClr val="000000"/>
                </a:solidFill>
              </a:rPr>
              <a:t>打卡</a:t>
            </a:r>
            <a:r>
              <a:rPr altLang="zh-CN" b="0" sz="4400" lang="zh-CN">
                <a:solidFill>
                  <a:srgbClr val="000000"/>
                </a:solidFill>
              </a:rPr>
              <a:t>过</a:t>
            </a:r>
            <a:r>
              <a:rPr altLang="zh-CN" b="0" sz="4400" lang="zh-CN">
                <a:solidFill>
                  <a:srgbClr val="000000"/>
                </a:solidFill>
              </a:rPr>
              <a:t>百</a:t>
            </a:r>
            <a:r>
              <a:rPr altLang="zh-CN" b="0" sz="4400" lang="zh-CN">
                <a:solidFill>
                  <a:srgbClr val="000000"/>
                </a:solidFill>
              </a:rPr>
              <a:t>天</a:t>
            </a:r>
            <a:r>
              <a:rPr altLang="zh-CN" b="0" sz="4400" lang="zh-CN">
                <a:solidFill>
                  <a:srgbClr val="000000"/>
                </a:solidFill>
              </a:rPr>
              <a:t>（</a:t>
            </a:r>
            <a:r>
              <a:rPr altLang="zh-CN" b="0" sz="4400" lang="zh-CN">
                <a:solidFill>
                  <a:srgbClr val="000000"/>
                </a:solidFill>
              </a:rPr>
              <a:t>百词斩</a:t>
            </a:r>
            <a:r>
              <a:rPr altLang="zh-CN" b="0" sz="4400" lang="zh-CN">
                <a:solidFill>
                  <a:srgbClr val="000000"/>
                </a:solidFill>
              </a:rPr>
              <a:t>）</a:t>
            </a:r>
            <a:endParaRPr lang="zh-CN-#Hans"/>
          </a:p>
        </p:txBody>
      </p:sp>
    </p:spTree>
    <p:custDataLst>
      <p:tags r:id="rId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4" name=""/>
          <p:cNvSpPr txBox="1"/>
          <p:nvPr/>
        </p:nvSpPr>
        <p:spPr>
          <a:xfrm>
            <a:off x="837768" y="825185"/>
            <a:ext cx="4000000" cy="574040"/>
          </a:xfrm>
          <a:prstGeom prst="rect"/>
        </p:spPr>
        <p:txBody>
          <a:bodyPr rtlCol="0" wrap="square">
            <a:spAutoFit/>
          </a:bodyPr>
          <a:p>
            <a:r>
              <a:rPr sz="2800" lang="zh-CN">
                <a:solidFill>
                  <a:srgbClr val="000000"/>
                </a:solidFill>
              </a:rPr>
              <a:t>个人</a:t>
            </a:r>
            <a:r>
              <a:rPr b="0" sz="3200" lang="zh-CN">
                <a:solidFill>
                  <a:srgbClr val="000000"/>
                </a:solidFill>
              </a:rPr>
              <a:t>兴趣</a:t>
            </a:r>
            <a:endParaRPr sz="2800" lang="zh-CN-#Hans">
              <a:solidFill>
                <a:srgbClr val="000000"/>
              </a:solidFill>
            </a:endParaRPr>
          </a:p>
        </p:txBody>
      </p:sp>
      <p:pic>
        <p:nvPicPr>
          <p:cNvPr id="2097263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4837768" y="211556"/>
            <a:ext cx="3741875" cy="2205014"/>
          </a:xfrm>
          <a:prstGeom prst="rect"/>
        </p:spPr>
      </p:pic>
      <p:sp>
        <p:nvSpPr>
          <p:cNvPr id="1049352" name=""/>
          <p:cNvSpPr txBox="1"/>
          <p:nvPr/>
        </p:nvSpPr>
        <p:spPr>
          <a:xfrm>
            <a:off x="346367" y="2416570"/>
            <a:ext cx="6284619" cy="1348740"/>
          </a:xfrm>
          <a:prstGeom prst="rect"/>
        </p:spPr>
        <p:txBody>
          <a:bodyPr rtlCol="0" wrap="square">
            <a:spAutoFit/>
          </a:bodyPr>
          <a:p>
            <a:pPr indent="-514350" marL="514350">
              <a:buFont typeface="+mj-lt"/>
              <a:buAutoNum type="arabicPeriod" startAt="1"/>
            </a:pPr>
            <a:r>
              <a:rPr sz="2800" lang="zh-CN">
                <a:solidFill>
                  <a:srgbClr val="000000"/>
                </a:solidFill>
              </a:rPr>
              <a:t>喜欢</a:t>
            </a:r>
            <a:r>
              <a:rPr sz="2800" lang="zh-CN">
                <a:solidFill>
                  <a:srgbClr val="000000"/>
                </a:solidFill>
              </a:rPr>
              <a:t>阅读</a:t>
            </a:r>
            <a:r>
              <a:rPr altLang="zh-CN" sz="2800" lang="en-US">
                <a:solidFill>
                  <a:srgbClr val="000000"/>
                </a:solidFill>
              </a:rPr>
              <a:t> </a:t>
            </a:r>
            <a:r>
              <a:rPr altLang="zh-CN" sz="2800" lang="zh-CN">
                <a:solidFill>
                  <a:srgbClr val="000000"/>
                </a:solidFill>
              </a:rPr>
              <a:t>运动</a:t>
            </a:r>
            <a:r>
              <a:rPr altLang="zh-CN" sz="2800" lang="zh-CN">
                <a:solidFill>
                  <a:srgbClr val="000000"/>
                </a:solidFill>
              </a:rPr>
              <a:t>…</a:t>
            </a:r>
            <a:endParaRPr sz="2800" lang="zh-CN-#Hans">
              <a:solidFill>
                <a:srgbClr val="000000"/>
              </a:solidFill>
            </a:endParaRPr>
          </a:p>
          <a:p>
            <a:pPr indent="-514350" marL="514350">
              <a:buFont typeface="+mj-lt"/>
              <a:buAutoNum type="arabicPeriod" startAt="1"/>
            </a:pPr>
            <a:r>
              <a:rPr altLang="zh-CN" sz="2800" lang="zh-CN">
                <a:solidFill>
                  <a:srgbClr val="000000"/>
                </a:solidFill>
              </a:rPr>
              <a:t>喜欢</a:t>
            </a:r>
            <a:r>
              <a:rPr altLang="zh-CN" sz="2800" lang="zh-CN">
                <a:solidFill>
                  <a:srgbClr val="000000"/>
                </a:solidFill>
              </a:rPr>
              <a:t>英</a:t>
            </a:r>
            <a:r>
              <a:rPr altLang="zh-CN" sz="2800" lang="zh-CN">
                <a:solidFill>
                  <a:srgbClr val="000000"/>
                </a:solidFill>
              </a:rPr>
              <a:t>语</a:t>
            </a:r>
            <a:r>
              <a:rPr altLang="zh-CN" sz="2800" lang="zh-CN">
                <a:solidFill>
                  <a:srgbClr val="000000"/>
                </a:solidFill>
              </a:rPr>
              <a:t>但是</a:t>
            </a:r>
            <a:r>
              <a:rPr altLang="zh-CN" sz="2800" lang="zh-CN">
                <a:solidFill>
                  <a:srgbClr val="000000"/>
                </a:solidFill>
              </a:rPr>
              <a:t>很菜</a:t>
            </a:r>
            <a:endParaRPr sz="2800" lang="zh-CN-#Hans">
              <a:solidFill>
                <a:srgbClr val="000000"/>
              </a:solidFill>
            </a:endParaRPr>
          </a:p>
          <a:p>
            <a:pPr indent="-514350" marL="514350">
              <a:buFont typeface="+mj-lt"/>
              <a:buAutoNum type="arabicPeriod" startAt="1"/>
            </a:pPr>
            <a:r>
              <a:rPr altLang="zh-CN" sz="2800" lang="zh-CN">
                <a:solidFill>
                  <a:srgbClr val="000000"/>
                </a:solidFill>
              </a:rPr>
              <a:t>…</a:t>
            </a:r>
            <a:r>
              <a:rPr altLang="zh-CN" sz="2800" lang="zh-CN">
                <a:solidFill>
                  <a:srgbClr val="000000"/>
                </a:solidFill>
              </a:rPr>
              <a:t>…</a:t>
            </a:r>
            <a:endParaRPr sz="2800" lang="zh-CN-#Hans">
              <a:solidFill>
                <a:srgbClr val="000000"/>
              </a:solidFill>
            </a:endParaRPr>
          </a:p>
        </p:txBody>
      </p:sp>
      <p:pic>
        <p:nvPicPr>
          <p:cNvPr id="2097265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12472" t="76987" r="56843" b="0"/>
          <a:stretch>
            <a:fillRect/>
          </a:stretch>
        </p:blipFill>
        <p:spPr>
          <a:xfrm>
            <a:off x="111183" y="3558185"/>
            <a:ext cx="3712683" cy="3299814"/>
          </a:xfrm>
          <a:prstGeom prst="heart"/>
        </p:spPr>
      </p:pic>
      <p:pic>
        <p:nvPicPr>
          <p:cNvPr id="2097266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9042282" y="1860046"/>
            <a:ext cx="2269105" cy="4097552"/>
          </a:xfrm>
          <a:prstGeom prst="rect"/>
        </p:spPr>
      </p:pic>
      <p:pic>
        <p:nvPicPr>
          <p:cNvPr id="2097267" name=""/>
          <p:cNvPicPr>
            <a:picLocks/>
          </p:cNvPicPr>
          <p:nvPr/>
        </p:nvPicPr>
        <p:blipFill>
          <a:blip xmlns:r="http://schemas.openxmlformats.org/officeDocument/2006/relationships" r:embed="rId4"/>
          <a:srcRect l="15563" t="74131" r="53642" b="2773"/>
          <a:stretch>
            <a:fillRect/>
          </a:stretch>
        </p:blipFill>
        <p:spPr>
          <a:xfrm>
            <a:off x="3282804" y="7492454"/>
            <a:ext cx="1082126" cy="1972813"/>
          </a:xfrm>
          <a:prstGeom prst="ellipse"/>
        </p:spPr>
      </p:pic>
      <p:pic>
        <p:nvPicPr>
          <p:cNvPr id="2097268" name=""/>
          <p:cNvPicPr>
            <a:picLocks/>
          </p:cNvPicPr>
          <p:nvPr/>
        </p:nvPicPr>
        <p:blipFill>
          <a:blip xmlns:r="http://schemas.openxmlformats.org/officeDocument/2006/relationships" r:embed="rId5"/>
          <a:srcRect l="4829" t="72061" r="57919" b="0"/>
          <a:stretch>
            <a:fillRect/>
          </a:stretch>
        </p:blipFill>
        <p:spPr>
          <a:xfrm>
            <a:off x="4534169" y="3433627"/>
            <a:ext cx="3639770" cy="3028467"/>
          </a:xfrm>
          <a:prstGeom prst="ellipse"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0" name="文本框 60"/>
          <p:cNvSpPr txBox="1"/>
          <p:nvPr/>
        </p:nvSpPr>
        <p:spPr>
          <a:xfrm>
            <a:off x="4985656" y="570436"/>
            <a:ext cx="2220687" cy="52322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b="1" dirty="0" sz="2800" lang="zh-CN">
                <a:latin typeface="+mj-ea"/>
                <a:ea typeface="+mj-ea"/>
              </a:rPr>
              <a:t>未来规划</a:t>
            </a:r>
            <a:endParaRPr altLang="en-US" b="1" dirty="0" sz="3200" lang="zh-CN">
              <a:latin typeface="+mj-ea"/>
              <a:ea typeface="+mj-ea"/>
            </a:endParaRPr>
          </a:p>
        </p:txBody>
      </p:sp>
      <p:sp>
        <p:nvSpPr>
          <p:cNvPr id="1049402" name="文本框 61"/>
          <p:cNvSpPr txBox="1"/>
          <p:nvPr/>
        </p:nvSpPr>
        <p:spPr>
          <a:xfrm>
            <a:off x="4985657" y="1004536"/>
            <a:ext cx="2220687" cy="307777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CN" dirty="0" sz="1400" lang="en-US"/>
              <a:t>Future Planning</a:t>
            </a:r>
          </a:p>
        </p:txBody>
      </p:sp>
      <p:sp>
        <p:nvSpPr>
          <p:cNvPr id="1049404" name="圆角矩形 3"/>
          <p:cNvSpPr/>
          <p:nvPr/>
        </p:nvSpPr>
        <p:spPr>
          <a:xfrm>
            <a:off x="1479455" y="4578792"/>
            <a:ext cx="2961294" cy="834955"/>
          </a:xfrm>
          <a:prstGeom prst="roundRect">
            <a:avLst>
              <a:gd name="adj" fmla="val 50000"/>
            </a:avLst>
          </a:prstGeom>
          <a:solidFill>
            <a:srgbClr val="586D5E"/>
          </a:solidFill>
          <a:ln w="8068" cap="flat">
            <a:noFill/>
            <a:prstDash val="solid"/>
            <a:miter/>
          </a:ln>
        </p:spPr>
        <p:txBody>
          <a:bodyPr anchor="ctr" rtlCol="0"/>
          <a:p>
            <a:endParaRPr altLang="en-US" dirty="0" lang="zh-CN">
              <a:solidFill>
                <a:schemeClr val="tx1"/>
              </a:solidFill>
            </a:endParaRPr>
          </a:p>
        </p:txBody>
      </p:sp>
      <p:sp>
        <p:nvSpPr>
          <p:cNvPr id="1049406" name="圆角矩形 4"/>
          <p:cNvSpPr/>
          <p:nvPr/>
        </p:nvSpPr>
        <p:spPr>
          <a:xfrm>
            <a:off x="1479455" y="3326144"/>
            <a:ext cx="2961294" cy="834955"/>
          </a:xfrm>
          <a:prstGeom prst="roundRect">
            <a:avLst>
              <a:gd name="adj" fmla="val 50000"/>
            </a:avLst>
          </a:prstGeom>
          <a:solidFill>
            <a:srgbClr val="586D5E"/>
          </a:solidFill>
          <a:ln w="8068" cap="flat">
            <a:noFill/>
            <a:prstDash val="solid"/>
            <a:miter/>
          </a:ln>
        </p:spPr>
        <p:txBody>
          <a:bodyPr anchor="ctr" rtlCol="0"/>
          <a:p>
            <a:endParaRPr altLang="en-US" lang="zh-CN">
              <a:solidFill>
                <a:schemeClr val="tx1"/>
              </a:solidFill>
            </a:endParaRPr>
          </a:p>
        </p:txBody>
      </p:sp>
      <p:sp>
        <p:nvSpPr>
          <p:cNvPr id="1049408" name="圆角矩形 5"/>
          <p:cNvSpPr/>
          <p:nvPr/>
        </p:nvSpPr>
        <p:spPr>
          <a:xfrm>
            <a:off x="1479455" y="2061153"/>
            <a:ext cx="2961294" cy="834955"/>
          </a:xfrm>
          <a:prstGeom prst="roundRect">
            <a:avLst>
              <a:gd name="adj" fmla="val 50000"/>
            </a:avLst>
          </a:prstGeom>
          <a:solidFill>
            <a:srgbClr val="586D5E"/>
          </a:solidFill>
          <a:ln w="8068" cap="flat">
            <a:noFill/>
            <a:prstDash val="solid"/>
            <a:miter/>
          </a:ln>
        </p:spPr>
        <p:txBody>
          <a:bodyPr anchor="ctr" rtlCol="0"/>
          <a:p>
            <a:endParaRPr altLang="en-US" lang="zh-CN">
              <a:solidFill>
                <a:schemeClr val="tx1"/>
              </a:solidFill>
            </a:endParaRPr>
          </a:p>
        </p:txBody>
      </p:sp>
      <p:sp>
        <p:nvSpPr>
          <p:cNvPr id="1049410" name="圆角矩形 6"/>
          <p:cNvSpPr/>
          <p:nvPr/>
        </p:nvSpPr>
        <p:spPr>
          <a:xfrm>
            <a:off x="7751251" y="4578792"/>
            <a:ext cx="2961294" cy="834955"/>
          </a:xfrm>
          <a:prstGeom prst="roundRect">
            <a:avLst>
              <a:gd name="adj" fmla="val 50000"/>
            </a:avLst>
          </a:prstGeom>
          <a:solidFill>
            <a:srgbClr val="586D5E"/>
          </a:solidFill>
          <a:ln w="8068" cap="flat">
            <a:noFill/>
            <a:prstDash val="solid"/>
            <a:miter/>
          </a:ln>
        </p:spPr>
        <p:txBody>
          <a:bodyPr anchor="ctr" rtlCol="0"/>
          <a:p>
            <a:endParaRPr altLang="en-US" lang="zh-CN">
              <a:solidFill>
                <a:schemeClr val="tx1"/>
              </a:solidFill>
            </a:endParaRPr>
          </a:p>
        </p:txBody>
      </p:sp>
      <p:sp>
        <p:nvSpPr>
          <p:cNvPr id="1049412" name="圆角矩形 7"/>
          <p:cNvSpPr/>
          <p:nvPr/>
        </p:nvSpPr>
        <p:spPr>
          <a:xfrm>
            <a:off x="7751251" y="3326144"/>
            <a:ext cx="2961294" cy="834955"/>
          </a:xfrm>
          <a:prstGeom prst="roundRect">
            <a:avLst>
              <a:gd name="adj" fmla="val 50000"/>
            </a:avLst>
          </a:prstGeom>
          <a:solidFill>
            <a:srgbClr val="586D5E"/>
          </a:solidFill>
          <a:ln w="8068" cap="flat">
            <a:noFill/>
            <a:prstDash val="solid"/>
            <a:miter/>
          </a:ln>
        </p:spPr>
        <p:txBody>
          <a:bodyPr anchor="ctr" rtlCol="0"/>
          <a:p>
            <a:endParaRPr altLang="en-US" lang="zh-CN">
              <a:solidFill>
                <a:schemeClr val="tx1"/>
              </a:solidFill>
            </a:endParaRPr>
          </a:p>
        </p:txBody>
      </p:sp>
      <p:sp>
        <p:nvSpPr>
          <p:cNvPr id="1049414" name="圆角矩形 8"/>
          <p:cNvSpPr/>
          <p:nvPr/>
        </p:nvSpPr>
        <p:spPr>
          <a:xfrm>
            <a:off x="7751251" y="2061153"/>
            <a:ext cx="2961294" cy="834955"/>
          </a:xfrm>
          <a:prstGeom prst="roundRect">
            <a:avLst>
              <a:gd name="adj" fmla="val 50000"/>
            </a:avLst>
          </a:prstGeom>
          <a:solidFill>
            <a:srgbClr val="586D5E"/>
          </a:solidFill>
          <a:ln w="8068" cap="flat">
            <a:noFill/>
            <a:prstDash val="solid"/>
            <a:miter/>
          </a:ln>
        </p:spPr>
        <p:txBody>
          <a:bodyPr anchor="ctr" rtlCol="0"/>
          <a:p>
            <a:endParaRPr altLang="en-US" lang="zh-CN">
              <a:solidFill>
                <a:schemeClr val="tx1"/>
              </a:solidFill>
            </a:endParaRPr>
          </a:p>
        </p:txBody>
      </p:sp>
      <p:sp>
        <p:nvSpPr>
          <p:cNvPr id="1049416" name="任意形状 9"/>
          <p:cNvSpPr/>
          <p:nvPr/>
        </p:nvSpPr>
        <p:spPr>
          <a:xfrm>
            <a:off x="5089182" y="2736100"/>
            <a:ext cx="2015046" cy="2015045"/>
          </a:xfrm>
          <a:custGeom>
            <a:avLst/>
            <a:gdLst>
              <a:gd name="connsiteX0" fmla="*/ 1195997 w 1194098"/>
              <a:gd name="connsiteY0" fmla="*/ 600562 h 1194098"/>
              <a:gd name="connsiteX1" fmla="*/ 600562 w 1194098"/>
              <a:gd name="connsiteY1" fmla="*/ 1195997 h 1194098"/>
              <a:gd name="connsiteX2" fmla="*/ 5126 w 1194098"/>
              <a:gd name="connsiteY2" fmla="*/ 600562 h 1194098"/>
              <a:gd name="connsiteX3" fmla="*/ 600562 w 1194098"/>
              <a:gd name="connsiteY3" fmla="*/ 5126 h 1194098"/>
              <a:gd name="connsiteX4" fmla="*/ 1195997 w 1194098"/>
              <a:gd name="connsiteY4" fmla="*/ 600562 h 119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098" h="1194098">
                <a:moveTo>
                  <a:pt x="1195997" y="600562"/>
                </a:moveTo>
                <a:cubicBezTo>
                  <a:pt x="1195997" y="929412"/>
                  <a:pt x="929412" y="1195997"/>
                  <a:pt x="600562" y="1195997"/>
                </a:cubicBezTo>
                <a:cubicBezTo>
                  <a:pt x="271712" y="1195997"/>
                  <a:pt x="5126" y="929412"/>
                  <a:pt x="5126" y="600562"/>
                </a:cubicBezTo>
                <a:cubicBezTo>
                  <a:pt x="5126" y="271712"/>
                  <a:pt x="271712" y="5126"/>
                  <a:pt x="600562" y="5126"/>
                </a:cubicBezTo>
                <a:cubicBezTo>
                  <a:pt x="929412" y="5126"/>
                  <a:pt x="1195997" y="271712"/>
                  <a:pt x="1195997" y="600562"/>
                </a:cubicBezTo>
                <a:close/>
              </a:path>
            </a:pathLst>
          </a:custGeom>
          <a:noFill/>
          <a:ln w="25400" cap="flat">
            <a:solidFill>
              <a:srgbClr val="586D5E"/>
            </a:solidFill>
            <a:prstDash val="dash"/>
            <a:miter/>
          </a:ln>
          <a:effectLst/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endParaRPr altLang="en-US" lang="zh-CN"/>
          </a:p>
        </p:txBody>
      </p:sp>
      <p:sp>
        <p:nvSpPr>
          <p:cNvPr id="1049418" name="任意形状 11"/>
          <p:cNvSpPr/>
          <p:nvPr/>
        </p:nvSpPr>
        <p:spPr>
          <a:xfrm>
            <a:off x="5381786" y="3028704"/>
            <a:ext cx="1429837" cy="1429838"/>
          </a:xfrm>
          <a:custGeom>
            <a:avLst/>
            <a:gdLst>
              <a:gd name="connsiteX0" fmla="*/ 5126 w 960120"/>
              <a:gd name="connsiteY0" fmla="*/ 482765 h 960120"/>
              <a:gd name="connsiteX1" fmla="*/ 482765 w 960120"/>
              <a:gd name="connsiteY1" fmla="*/ 5126 h 960120"/>
              <a:gd name="connsiteX2" fmla="*/ 960405 w 960120"/>
              <a:gd name="connsiteY2" fmla="*/ 482765 h 960120"/>
              <a:gd name="connsiteX3" fmla="*/ 482765 w 960120"/>
              <a:gd name="connsiteY3" fmla="*/ 960405 h 960120"/>
              <a:gd name="connsiteX4" fmla="*/ 5126 w 960120"/>
              <a:gd name="connsiteY4" fmla="*/ 482765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120" h="960120">
                <a:moveTo>
                  <a:pt x="5126" y="482765"/>
                </a:moveTo>
                <a:cubicBezTo>
                  <a:pt x="5126" y="218934"/>
                  <a:pt x="218934" y="5126"/>
                  <a:pt x="482765" y="5126"/>
                </a:cubicBezTo>
                <a:cubicBezTo>
                  <a:pt x="746597" y="5126"/>
                  <a:pt x="960405" y="218934"/>
                  <a:pt x="960405" y="482765"/>
                </a:cubicBezTo>
                <a:cubicBezTo>
                  <a:pt x="960405" y="746597"/>
                  <a:pt x="746597" y="960405"/>
                  <a:pt x="482765" y="960405"/>
                </a:cubicBezTo>
                <a:cubicBezTo>
                  <a:pt x="218934" y="961212"/>
                  <a:pt x="5126" y="747403"/>
                  <a:pt x="5126" y="482765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586D5E"/>
            </a:solidFill>
            <a:prstDash val="solid"/>
            <a:miter/>
          </a:ln>
          <a:effectLst/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endParaRPr altLang="en-US" lang="zh-CN"/>
          </a:p>
        </p:txBody>
      </p:sp>
      <p:sp>
        <p:nvSpPr>
          <p:cNvPr id="1049420" name="任意形状 12"/>
          <p:cNvSpPr/>
          <p:nvPr/>
        </p:nvSpPr>
        <p:spPr>
          <a:xfrm>
            <a:off x="7119073" y="3725600"/>
            <a:ext cx="882309" cy="36763"/>
          </a:xfrm>
          <a:custGeom>
            <a:avLst/>
            <a:gdLst>
              <a:gd name="connsiteX0" fmla="*/ 15377 w 580912"/>
              <a:gd name="connsiteY0" fmla="*/ 15377 h 24204"/>
              <a:gd name="connsiteX1" fmla="*/ 569665 w 580912"/>
              <a:gd name="connsiteY1" fmla="*/ 15377 h 2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912" h="24204">
                <a:moveTo>
                  <a:pt x="15377" y="15377"/>
                </a:moveTo>
                <a:lnTo>
                  <a:pt x="569665" y="15377"/>
                </a:lnTo>
              </a:path>
            </a:pathLst>
          </a:custGeom>
          <a:ln w="25400" cap="flat">
            <a:solidFill>
              <a:srgbClr val="586D5E"/>
            </a:solidFill>
            <a:prstDash val="solid"/>
            <a:miter/>
            <a:headEnd type="oval" w="lg" len="lg"/>
          </a:ln>
        </p:spPr>
        <p:txBody>
          <a:bodyPr anchor="ctr" rtlCol="0"/>
          <a:p>
            <a:endParaRPr altLang="en-US" lang="zh-CN"/>
          </a:p>
        </p:txBody>
      </p:sp>
      <p:sp>
        <p:nvSpPr>
          <p:cNvPr id="1049422" name="任意形状 15"/>
          <p:cNvSpPr/>
          <p:nvPr/>
        </p:nvSpPr>
        <p:spPr>
          <a:xfrm>
            <a:off x="7852745" y="3443392"/>
            <a:ext cx="600461" cy="600461"/>
          </a:xfrm>
          <a:custGeom>
            <a:avLst/>
            <a:gdLst>
              <a:gd name="connsiteX0" fmla="*/ 395628 w 395343"/>
              <a:gd name="connsiteY0" fmla="*/ 200377 h 395343"/>
              <a:gd name="connsiteX1" fmla="*/ 200377 w 395343"/>
              <a:gd name="connsiteY1" fmla="*/ 395628 h 395343"/>
              <a:gd name="connsiteX2" fmla="*/ 5125 w 395343"/>
              <a:gd name="connsiteY2" fmla="*/ 200377 h 395343"/>
              <a:gd name="connsiteX3" fmla="*/ 200377 w 395343"/>
              <a:gd name="connsiteY3" fmla="*/ 5126 h 395343"/>
              <a:gd name="connsiteX4" fmla="*/ 395628 w 395343"/>
              <a:gd name="connsiteY4" fmla="*/ 200377 h 39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343" h="395343">
                <a:moveTo>
                  <a:pt x="395628" y="200377"/>
                </a:moveTo>
                <a:cubicBezTo>
                  <a:pt x="395628" y="308211"/>
                  <a:pt x="308211" y="395628"/>
                  <a:pt x="200377" y="395628"/>
                </a:cubicBezTo>
                <a:cubicBezTo>
                  <a:pt x="92542" y="395628"/>
                  <a:pt x="5125" y="308211"/>
                  <a:pt x="5125" y="200377"/>
                </a:cubicBezTo>
                <a:cubicBezTo>
                  <a:pt x="5125" y="92543"/>
                  <a:pt x="92542" y="5126"/>
                  <a:pt x="200377" y="5126"/>
                </a:cubicBezTo>
                <a:cubicBezTo>
                  <a:pt x="308211" y="5126"/>
                  <a:pt x="395628" y="92543"/>
                  <a:pt x="395628" y="200377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495B4E"/>
            </a:solidFill>
            <a:prstDash val="solid"/>
            <a:miter/>
          </a:ln>
          <a:effectLst/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endParaRPr altLang="en-US" lang="zh-CN"/>
          </a:p>
        </p:txBody>
      </p:sp>
      <p:sp>
        <p:nvSpPr>
          <p:cNvPr id="1049424" name="任意形状 16"/>
          <p:cNvSpPr/>
          <p:nvPr/>
        </p:nvSpPr>
        <p:spPr>
          <a:xfrm>
            <a:off x="6837224" y="2470761"/>
            <a:ext cx="1164157" cy="575952"/>
          </a:xfrm>
          <a:custGeom>
            <a:avLst/>
            <a:gdLst>
              <a:gd name="connsiteX0" fmla="*/ 15377 w 766482"/>
              <a:gd name="connsiteY0" fmla="*/ 363925 h 379207"/>
              <a:gd name="connsiteX1" fmla="*/ 379255 w 766482"/>
              <a:gd name="connsiteY1" fmla="*/ 15377 h 379207"/>
              <a:gd name="connsiteX2" fmla="*/ 755234 w 766482"/>
              <a:gd name="connsiteY2" fmla="*/ 15377 h 37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6482" h="379207">
                <a:moveTo>
                  <a:pt x="15377" y="363925"/>
                </a:moveTo>
                <a:lnTo>
                  <a:pt x="379255" y="15377"/>
                </a:lnTo>
                <a:lnTo>
                  <a:pt x="755234" y="15377"/>
                </a:lnTo>
              </a:path>
            </a:pathLst>
          </a:custGeom>
          <a:noFill/>
          <a:ln w="25400" cap="flat">
            <a:solidFill>
              <a:srgbClr val="586D5E"/>
            </a:solidFill>
            <a:prstDash val="solid"/>
            <a:miter/>
            <a:headEnd type="oval" w="lg" len="lg"/>
          </a:ln>
        </p:spPr>
        <p:txBody>
          <a:bodyPr anchor="ctr" rtlCol="0"/>
          <a:p>
            <a:endParaRPr altLang="en-US" lang="zh-CN"/>
          </a:p>
        </p:txBody>
      </p:sp>
      <p:sp>
        <p:nvSpPr>
          <p:cNvPr id="1049426" name="任意形状 19"/>
          <p:cNvSpPr/>
          <p:nvPr/>
        </p:nvSpPr>
        <p:spPr>
          <a:xfrm>
            <a:off x="7852745" y="2178400"/>
            <a:ext cx="600461" cy="600461"/>
          </a:xfrm>
          <a:custGeom>
            <a:avLst/>
            <a:gdLst>
              <a:gd name="connsiteX0" fmla="*/ 395628 w 395343"/>
              <a:gd name="connsiteY0" fmla="*/ 200377 h 395343"/>
              <a:gd name="connsiteX1" fmla="*/ 200377 w 395343"/>
              <a:gd name="connsiteY1" fmla="*/ 395628 h 395343"/>
              <a:gd name="connsiteX2" fmla="*/ 5125 w 395343"/>
              <a:gd name="connsiteY2" fmla="*/ 200377 h 395343"/>
              <a:gd name="connsiteX3" fmla="*/ 200377 w 395343"/>
              <a:gd name="connsiteY3" fmla="*/ 5126 h 395343"/>
              <a:gd name="connsiteX4" fmla="*/ 395628 w 395343"/>
              <a:gd name="connsiteY4" fmla="*/ 200377 h 39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343" h="395343">
                <a:moveTo>
                  <a:pt x="395628" y="200377"/>
                </a:moveTo>
                <a:cubicBezTo>
                  <a:pt x="395628" y="308211"/>
                  <a:pt x="308211" y="395628"/>
                  <a:pt x="200377" y="395628"/>
                </a:cubicBezTo>
                <a:cubicBezTo>
                  <a:pt x="92542" y="395628"/>
                  <a:pt x="5125" y="308211"/>
                  <a:pt x="5125" y="200377"/>
                </a:cubicBezTo>
                <a:cubicBezTo>
                  <a:pt x="5125" y="92543"/>
                  <a:pt x="92542" y="5126"/>
                  <a:pt x="200377" y="5126"/>
                </a:cubicBezTo>
                <a:cubicBezTo>
                  <a:pt x="308211" y="5126"/>
                  <a:pt x="395628" y="92543"/>
                  <a:pt x="395628" y="200377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495B4E"/>
            </a:solidFill>
            <a:prstDash val="solid"/>
            <a:miter/>
          </a:ln>
          <a:effectLst/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endParaRPr altLang="en-US" lang="zh-CN"/>
          </a:p>
        </p:txBody>
      </p:sp>
      <p:sp>
        <p:nvSpPr>
          <p:cNvPr id="1049428" name="任意形状 20"/>
          <p:cNvSpPr/>
          <p:nvPr/>
        </p:nvSpPr>
        <p:spPr>
          <a:xfrm>
            <a:off x="6837224" y="4451055"/>
            <a:ext cx="1164157" cy="575952"/>
          </a:xfrm>
          <a:custGeom>
            <a:avLst/>
            <a:gdLst>
              <a:gd name="connsiteX0" fmla="*/ 15377 w 766482"/>
              <a:gd name="connsiteY0" fmla="*/ 15377 h 379207"/>
              <a:gd name="connsiteX1" fmla="*/ 379255 w 766482"/>
              <a:gd name="connsiteY1" fmla="*/ 363925 h 379207"/>
              <a:gd name="connsiteX2" fmla="*/ 755234 w 766482"/>
              <a:gd name="connsiteY2" fmla="*/ 363925 h 37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6482" h="379207">
                <a:moveTo>
                  <a:pt x="15377" y="15377"/>
                </a:moveTo>
                <a:lnTo>
                  <a:pt x="379255" y="363925"/>
                </a:lnTo>
                <a:lnTo>
                  <a:pt x="755234" y="363925"/>
                </a:lnTo>
              </a:path>
            </a:pathLst>
          </a:custGeom>
          <a:noFill/>
          <a:ln w="25400" cap="flat">
            <a:solidFill>
              <a:srgbClr val="586D5E"/>
            </a:solidFill>
            <a:prstDash val="solid"/>
            <a:miter/>
            <a:headEnd type="oval" w="lg" len="lg"/>
          </a:ln>
        </p:spPr>
        <p:txBody>
          <a:bodyPr anchor="ctr" rtlCol="0"/>
          <a:p>
            <a:endParaRPr altLang="en-US" lang="zh-CN"/>
          </a:p>
        </p:txBody>
      </p:sp>
      <p:sp>
        <p:nvSpPr>
          <p:cNvPr id="1049430" name="任意形状 23"/>
          <p:cNvSpPr/>
          <p:nvPr/>
        </p:nvSpPr>
        <p:spPr>
          <a:xfrm>
            <a:off x="7852745" y="4696039"/>
            <a:ext cx="600461" cy="600461"/>
          </a:xfrm>
          <a:custGeom>
            <a:avLst/>
            <a:gdLst>
              <a:gd name="connsiteX0" fmla="*/ 395628 w 395343"/>
              <a:gd name="connsiteY0" fmla="*/ 200377 h 395343"/>
              <a:gd name="connsiteX1" fmla="*/ 200377 w 395343"/>
              <a:gd name="connsiteY1" fmla="*/ 395628 h 395343"/>
              <a:gd name="connsiteX2" fmla="*/ 5125 w 395343"/>
              <a:gd name="connsiteY2" fmla="*/ 200377 h 395343"/>
              <a:gd name="connsiteX3" fmla="*/ 200377 w 395343"/>
              <a:gd name="connsiteY3" fmla="*/ 5126 h 395343"/>
              <a:gd name="connsiteX4" fmla="*/ 395628 w 395343"/>
              <a:gd name="connsiteY4" fmla="*/ 200377 h 39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343" h="395343">
                <a:moveTo>
                  <a:pt x="395628" y="200377"/>
                </a:moveTo>
                <a:cubicBezTo>
                  <a:pt x="395628" y="308211"/>
                  <a:pt x="308211" y="395628"/>
                  <a:pt x="200377" y="395628"/>
                </a:cubicBezTo>
                <a:cubicBezTo>
                  <a:pt x="92542" y="395628"/>
                  <a:pt x="5125" y="308211"/>
                  <a:pt x="5125" y="200377"/>
                </a:cubicBezTo>
                <a:cubicBezTo>
                  <a:pt x="5125" y="92543"/>
                  <a:pt x="92542" y="5126"/>
                  <a:pt x="200377" y="5126"/>
                </a:cubicBezTo>
                <a:cubicBezTo>
                  <a:pt x="308211" y="5126"/>
                  <a:pt x="395628" y="92543"/>
                  <a:pt x="395628" y="200377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495B4E"/>
            </a:solidFill>
            <a:prstDash val="solid"/>
            <a:miter/>
          </a:ln>
          <a:effectLst/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endParaRPr altLang="en-US" lang="zh-CN"/>
          </a:p>
        </p:txBody>
      </p:sp>
      <p:sp>
        <p:nvSpPr>
          <p:cNvPr id="1049432" name="任意形状 24"/>
          <p:cNvSpPr/>
          <p:nvPr/>
        </p:nvSpPr>
        <p:spPr>
          <a:xfrm>
            <a:off x="4196425" y="3725600"/>
            <a:ext cx="882309" cy="36763"/>
          </a:xfrm>
          <a:custGeom>
            <a:avLst/>
            <a:gdLst>
              <a:gd name="connsiteX0" fmla="*/ 569665 w 580912"/>
              <a:gd name="connsiteY0" fmla="*/ 15377 h 24204"/>
              <a:gd name="connsiteX1" fmla="*/ 15377 w 580912"/>
              <a:gd name="connsiteY1" fmla="*/ 15377 h 24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912" h="24204">
                <a:moveTo>
                  <a:pt x="569665" y="15377"/>
                </a:moveTo>
                <a:lnTo>
                  <a:pt x="15377" y="15377"/>
                </a:lnTo>
              </a:path>
            </a:pathLst>
          </a:custGeom>
          <a:ln w="25400" cap="flat">
            <a:solidFill>
              <a:srgbClr val="586D5E"/>
            </a:solidFill>
            <a:prstDash val="solid"/>
            <a:miter/>
            <a:headEnd type="oval" w="lg" len="lg"/>
          </a:ln>
        </p:spPr>
        <p:txBody>
          <a:bodyPr anchor="ctr" rtlCol="0"/>
          <a:p>
            <a:endParaRPr altLang="en-US" lang="zh-CN"/>
          </a:p>
        </p:txBody>
      </p:sp>
      <p:sp>
        <p:nvSpPr>
          <p:cNvPr id="1049434" name="任意形状 27"/>
          <p:cNvSpPr/>
          <p:nvPr/>
        </p:nvSpPr>
        <p:spPr>
          <a:xfrm>
            <a:off x="3741429" y="3443392"/>
            <a:ext cx="600461" cy="600461"/>
          </a:xfrm>
          <a:custGeom>
            <a:avLst/>
            <a:gdLst>
              <a:gd name="connsiteX0" fmla="*/ 395628 w 395343"/>
              <a:gd name="connsiteY0" fmla="*/ 200377 h 395343"/>
              <a:gd name="connsiteX1" fmla="*/ 200377 w 395343"/>
              <a:gd name="connsiteY1" fmla="*/ 395628 h 395343"/>
              <a:gd name="connsiteX2" fmla="*/ 5126 w 395343"/>
              <a:gd name="connsiteY2" fmla="*/ 200377 h 395343"/>
              <a:gd name="connsiteX3" fmla="*/ 200377 w 395343"/>
              <a:gd name="connsiteY3" fmla="*/ 5126 h 395343"/>
              <a:gd name="connsiteX4" fmla="*/ 395628 w 395343"/>
              <a:gd name="connsiteY4" fmla="*/ 200377 h 39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343" h="395343">
                <a:moveTo>
                  <a:pt x="395628" y="200377"/>
                </a:moveTo>
                <a:cubicBezTo>
                  <a:pt x="395628" y="308211"/>
                  <a:pt x="308211" y="395628"/>
                  <a:pt x="200377" y="395628"/>
                </a:cubicBezTo>
                <a:cubicBezTo>
                  <a:pt x="92543" y="395628"/>
                  <a:pt x="5126" y="308211"/>
                  <a:pt x="5126" y="200377"/>
                </a:cubicBezTo>
                <a:cubicBezTo>
                  <a:pt x="5126" y="92543"/>
                  <a:pt x="92543" y="5126"/>
                  <a:pt x="200377" y="5126"/>
                </a:cubicBezTo>
                <a:cubicBezTo>
                  <a:pt x="308211" y="5126"/>
                  <a:pt x="395628" y="92543"/>
                  <a:pt x="395628" y="200377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495B4E"/>
            </a:solidFill>
            <a:prstDash val="solid"/>
            <a:miter/>
          </a:ln>
          <a:effectLst/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endParaRPr altLang="en-US" lang="zh-CN"/>
          </a:p>
        </p:txBody>
      </p:sp>
      <p:sp>
        <p:nvSpPr>
          <p:cNvPr id="1049436" name="任意形状 28"/>
          <p:cNvSpPr/>
          <p:nvPr/>
        </p:nvSpPr>
        <p:spPr>
          <a:xfrm>
            <a:off x="4196425" y="2470761"/>
            <a:ext cx="1164157" cy="575952"/>
          </a:xfrm>
          <a:custGeom>
            <a:avLst/>
            <a:gdLst>
              <a:gd name="connsiteX0" fmla="*/ 755234 w 766482"/>
              <a:gd name="connsiteY0" fmla="*/ 363925 h 379207"/>
              <a:gd name="connsiteX1" fmla="*/ 391357 w 766482"/>
              <a:gd name="connsiteY1" fmla="*/ 15377 h 379207"/>
              <a:gd name="connsiteX2" fmla="*/ 15377 w 766482"/>
              <a:gd name="connsiteY2" fmla="*/ 15377 h 37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6482" h="379207">
                <a:moveTo>
                  <a:pt x="755234" y="363925"/>
                </a:moveTo>
                <a:lnTo>
                  <a:pt x="391357" y="15377"/>
                </a:lnTo>
                <a:lnTo>
                  <a:pt x="15377" y="15377"/>
                </a:lnTo>
              </a:path>
            </a:pathLst>
          </a:custGeom>
          <a:noFill/>
          <a:ln w="25400" cap="flat">
            <a:solidFill>
              <a:srgbClr val="586D5E"/>
            </a:solidFill>
            <a:prstDash val="solid"/>
            <a:miter/>
            <a:headEnd type="oval" w="lg" len="lg"/>
          </a:ln>
        </p:spPr>
        <p:txBody>
          <a:bodyPr anchor="ctr" rtlCol="0"/>
          <a:p>
            <a:endParaRPr altLang="en-US" lang="zh-CN"/>
          </a:p>
        </p:txBody>
      </p:sp>
      <p:sp>
        <p:nvSpPr>
          <p:cNvPr id="1049438" name="任意形状 31"/>
          <p:cNvSpPr/>
          <p:nvPr/>
        </p:nvSpPr>
        <p:spPr>
          <a:xfrm>
            <a:off x="3741429" y="2178400"/>
            <a:ext cx="600461" cy="600461"/>
          </a:xfrm>
          <a:custGeom>
            <a:avLst/>
            <a:gdLst>
              <a:gd name="connsiteX0" fmla="*/ 395628 w 395343"/>
              <a:gd name="connsiteY0" fmla="*/ 200377 h 395343"/>
              <a:gd name="connsiteX1" fmla="*/ 200377 w 395343"/>
              <a:gd name="connsiteY1" fmla="*/ 395628 h 395343"/>
              <a:gd name="connsiteX2" fmla="*/ 5126 w 395343"/>
              <a:gd name="connsiteY2" fmla="*/ 200377 h 395343"/>
              <a:gd name="connsiteX3" fmla="*/ 200377 w 395343"/>
              <a:gd name="connsiteY3" fmla="*/ 5126 h 395343"/>
              <a:gd name="connsiteX4" fmla="*/ 395628 w 395343"/>
              <a:gd name="connsiteY4" fmla="*/ 200377 h 39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343" h="395343">
                <a:moveTo>
                  <a:pt x="395628" y="200377"/>
                </a:moveTo>
                <a:cubicBezTo>
                  <a:pt x="395628" y="308211"/>
                  <a:pt x="308211" y="395628"/>
                  <a:pt x="200377" y="395628"/>
                </a:cubicBezTo>
                <a:cubicBezTo>
                  <a:pt x="92543" y="395628"/>
                  <a:pt x="5126" y="308211"/>
                  <a:pt x="5126" y="200377"/>
                </a:cubicBezTo>
                <a:cubicBezTo>
                  <a:pt x="5126" y="92543"/>
                  <a:pt x="92543" y="5126"/>
                  <a:pt x="200377" y="5126"/>
                </a:cubicBezTo>
                <a:cubicBezTo>
                  <a:pt x="308211" y="5126"/>
                  <a:pt x="395628" y="92543"/>
                  <a:pt x="395628" y="200377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495B4E"/>
            </a:solidFill>
            <a:prstDash val="solid"/>
            <a:miter/>
          </a:ln>
          <a:effectLst/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endParaRPr altLang="en-US" lang="zh-CN"/>
          </a:p>
        </p:txBody>
      </p:sp>
      <p:sp>
        <p:nvSpPr>
          <p:cNvPr id="1049440" name="任意形状 32"/>
          <p:cNvSpPr/>
          <p:nvPr/>
        </p:nvSpPr>
        <p:spPr>
          <a:xfrm>
            <a:off x="4196425" y="4451055"/>
            <a:ext cx="1164157" cy="575952"/>
          </a:xfrm>
          <a:custGeom>
            <a:avLst/>
            <a:gdLst>
              <a:gd name="connsiteX0" fmla="*/ 755234 w 766482"/>
              <a:gd name="connsiteY0" fmla="*/ 15377 h 379207"/>
              <a:gd name="connsiteX1" fmla="*/ 391357 w 766482"/>
              <a:gd name="connsiteY1" fmla="*/ 363925 h 379207"/>
              <a:gd name="connsiteX2" fmla="*/ 15377 w 766482"/>
              <a:gd name="connsiteY2" fmla="*/ 363925 h 37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6482" h="379207">
                <a:moveTo>
                  <a:pt x="755234" y="15377"/>
                </a:moveTo>
                <a:lnTo>
                  <a:pt x="391357" y="363925"/>
                </a:lnTo>
                <a:lnTo>
                  <a:pt x="15377" y="363925"/>
                </a:lnTo>
              </a:path>
            </a:pathLst>
          </a:custGeom>
          <a:noFill/>
          <a:ln w="25400" cap="flat">
            <a:solidFill>
              <a:srgbClr val="586D5E"/>
            </a:solidFill>
            <a:prstDash val="solid"/>
            <a:miter/>
            <a:headEnd type="oval" w="lg" len="lg"/>
          </a:ln>
        </p:spPr>
        <p:txBody>
          <a:bodyPr anchor="ctr" rtlCol="0"/>
          <a:p>
            <a:endParaRPr altLang="en-US" lang="zh-CN"/>
          </a:p>
        </p:txBody>
      </p:sp>
      <p:sp>
        <p:nvSpPr>
          <p:cNvPr id="1049442" name="任意形状 35"/>
          <p:cNvSpPr/>
          <p:nvPr/>
        </p:nvSpPr>
        <p:spPr>
          <a:xfrm>
            <a:off x="3742655" y="4696039"/>
            <a:ext cx="600461" cy="600461"/>
          </a:xfrm>
          <a:custGeom>
            <a:avLst/>
            <a:gdLst>
              <a:gd name="connsiteX0" fmla="*/ 395628 w 395343"/>
              <a:gd name="connsiteY0" fmla="*/ 200377 h 395343"/>
              <a:gd name="connsiteX1" fmla="*/ 200377 w 395343"/>
              <a:gd name="connsiteY1" fmla="*/ 395628 h 395343"/>
              <a:gd name="connsiteX2" fmla="*/ 5126 w 395343"/>
              <a:gd name="connsiteY2" fmla="*/ 200377 h 395343"/>
              <a:gd name="connsiteX3" fmla="*/ 200377 w 395343"/>
              <a:gd name="connsiteY3" fmla="*/ 5126 h 395343"/>
              <a:gd name="connsiteX4" fmla="*/ 395628 w 395343"/>
              <a:gd name="connsiteY4" fmla="*/ 200377 h 395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343" h="395343">
                <a:moveTo>
                  <a:pt x="395628" y="200377"/>
                </a:moveTo>
                <a:cubicBezTo>
                  <a:pt x="395628" y="308211"/>
                  <a:pt x="308211" y="395628"/>
                  <a:pt x="200377" y="395628"/>
                </a:cubicBezTo>
                <a:cubicBezTo>
                  <a:pt x="92543" y="395628"/>
                  <a:pt x="5126" y="308211"/>
                  <a:pt x="5126" y="200377"/>
                </a:cubicBezTo>
                <a:cubicBezTo>
                  <a:pt x="5126" y="92543"/>
                  <a:pt x="92543" y="5126"/>
                  <a:pt x="200377" y="5126"/>
                </a:cubicBezTo>
                <a:cubicBezTo>
                  <a:pt x="308211" y="5126"/>
                  <a:pt x="395628" y="92543"/>
                  <a:pt x="395628" y="200377"/>
                </a:cubicBezTo>
                <a:close/>
              </a:path>
            </a:pathLst>
          </a:custGeom>
          <a:solidFill>
            <a:schemeClr val="bg1"/>
          </a:solidFill>
          <a:ln w="25400" cap="flat">
            <a:solidFill>
              <a:srgbClr val="495B4E"/>
            </a:solidFill>
            <a:prstDash val="solid"/>
            <a:miter/>
          </a:ln>
          <a:effectLst/>
        </p:spPr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noAutofit/>
          </a:bodyPr>
          <a:p>
            <a:endParaRPr altLang="en-US" lang="zh-CN"/>
          </a:p>
        </p:txBody>
      </p:sp>
      <p:sp>
        <p:nvSpPr>
          <p:cNvPr id="1049444" name="任意多边形: 形状 82"/>
          <p:cNvSpPr/>
          <p:nvPr/>
        </p:nvSpPr>
        <p:spPr>
          <a:xfrm>
            <a:off x="5913757" y="3361103"/>
            <a:ext cx="364487" cy="364511"/>
          </a:xfrm>
          <a:custGeom>
            <a:avLst/>
            <a:gdLst>
              <a:gd name="connsiteX0" fmla="*/ 0 w 364487"/>
              <a:gd name="connsiteY0" fmla="*/ 353119 h 364511"/>
              <a:gd name="connsiteX1" fmla="*/ 364487 w 364487"/>
              <a:gd name="connsiteY1" fmla="*/ 353119 h 364511"/>
              <a:gd name="connsiteX2" fmla="*/ 364487 w 364487"/>
              <a:gd name="connsiteY2" fmla="*/ 364511 h 364511"/>
              <a:gd name="connsiteX3" fmla="*/ 0 w 364487"/>
              <a:gd name="connsiteY3" fmla="*/ 364511 h 364511"/>
              <a:gd name="connsiteX4" fmla="*/ 11391 w 364487"/>
              <a:gd name="connsiteY4" fmla="*/ 330324 h 364511"/>
              <a:gd name="connsiteX5" fmla="*/ 353099 w 364487"/>
              <a:gd name="connsiteY5" fmla="*/ 330324 h 364511"/>
              <a:gd name="connsiteX6" fmla="*/ 353099 w 364487"/>
              <a:gd name="connsiteY6" fmla="*/ 341716 h 364511"/>
              <a:gd name="connsiteX7" fmla="*/ 11391 w 364487"/>
              <a:gd name="connsiteY7" fmla="*/ 341716 h 364511"/>
              <a:gd name="connsiteX8" fmla="*/ 219329 w 364487"/>
              <a:gd name="connsiteY8" fmla="*/ 250608 h 364511"/>
              <a:gd name="connsiteX9" fmla="*/ 219329 w 364487"/>
              <a:gd name="connsiteY9" fmla="*/ 307531 h 364511"/>
              <a:gd name="connsiteX10" fmla="*/ 253481 w 364487"/>
              <a:gd name="connsiteY10" fmla="*/ 307531 h 364511"/>
              <a:gd name="connsiteX11" fmla="*/ 253481 w 364487"/>
              <a:gd name="connsiteY11" fmla="*/ 250608 h 364511"/>
              <a:gd name="connsiteX12" fmla="*/ 185073 w 364487"/>
              <a:gd name="connsiteY12" fmla="*/ 250608 h 364511"/>
              <a:gd name="connsiteX13" fmla="*/ 185073 w 364487"/>
              <a:gd name="connsiteY13" fmla="*/ 307531 h 364511"/>
              <a:gd name="connsiteX14" fmla="*/ 207864 w 364487"/>
              <a:gd name="connsiteY14" fmla="*/ 307531 h 364511"/>
              <a:gd name="connsiteX15" fmla="*/ 207864 w 364487"/>
              <a:gd name="connsiteY15" fmla="*/ 250608 h 364511"/>
              <a:gd name="connsiteX16" fmla="*/ 150918 w 364487"/>
              <a:gd name="connsiteY16" fmla="*/ 250608 h 364511"/>
              <a:gd name="connsiteX17" fmla="*/ 150918 w 364487"/>
              <a:gd name="connsiteY17" fmla="*/ 307531 h 364511"/>
              <a:gd name="connsiteX18" fmla="*/ 173682 w 364487"/>
              <a:gd name="connsiteY18" fmla="*/ 307531 h 364511"/>
              <a:gd name="connsiteX19" fmla="*/ 173682 w 364487"/>
              <a:gd name="connsiteY19" fmla="*/ 250608 h 364511"/>
              <a:gd name="connsiteX20" fmla="*/ 105357 w 364487"/>
              <a:gd name="connsiteY20" fmla="*/ 250608 h 364511"/>
              <a:gd name="connsiteX21" fmla="*/ 105357 w 364487"/>
              <a:gd name="connsiteY21" fmla="*/ 307531 h 364511"/>
              <a:gd name="connsiteX22" fmla="*/ 139508 w 364487"/>
              <a:gd name="connsiteY22" fmla="*/ 307531 h 364511"/>
              <a:gd name="connsiteX23" fmla="*/ 139508 w 364487"/>
              <a:gd name="connsiteY23" fmla="*/ 250608 h 364511"/>
              <a:gd name="connsiteX24" fmla="*/ 316108 w 364487"/>
              <a:gd name="connsiteY24" fmla="*/ 227841 h 364511"/>
              <a:gd name="connsiteX25" fmla="*/ 316108 w 364487"/>
              <a:gd name="connsiteY25" fmla="*/ 307531 h 364511"/>
              <a:gd name="connsiteX26" fmla="*/ 327498 w 364487"/>
              <a:gd name="connsiteY26" fmla="*/ 307531 h 364511"/>
              <a:gd name="connsiteX27" fmla="*/ 327498 w 364487"/>
              <a:gd name="connsiteY27" fmla="*/ 227841 h 364511"/>
              <a:gd name="connsiteX28" fmla="*/ 54079 w 364487"/>
              <a:gd name="connsiteY28" fmla="*/ 227841 h 364511"/>
              <a:gd name="connsiteX29" fmla="*/ 54079 w 364487"/>
              <a:gd name="connsiteY29" fmla="*/ 307531 h 364511"/>
              <a:gd name="connsiteX30" fmla="*/ 93968 w 364487"/>
              <a:gd name="connsiteY30" fmla="*/ 307531 h 364511"/>
              <a:gd name="connsiteX31" fmla="*/ 93968 w 364487"/>
              <a:gd name="connsiteY31" fmla="*/ 239217 h 364511"/>
              <a:gd name="connsiteX32" fmla="*/ 219254 w 364487"/>
              <a:gd name="connsiteY32" fmla="*/ 239217 h 364511"/>
              <a:gd name="connsiteX33" fmla="*/ 264871 w 364487"/>
              <a:gd name="connsiteY33" fmla="*/ 239217 h 364511"/>
              <a:gd name="connsiteX34" fmla="*/ 264871 w 364487"/>
              <a:gd name="connsiteY34" fmla="*/ 307531 h 364511"/>
              <a:gd name="connsiteX35" fmla="*/ 304717 w 364487"/>
              <a:gd name="connsiteY35" fmla="*/ 307531 h 364511"/>
              <a:gd name="connsiteX36" fmla="*/ 304717 w 364487"/>
              <a:gd name="connsiteY36" fmla="*/ 227841 h 364511"/>
              <a:gd name="connsiteX37" fmla="*/ 31299 w 364487"/>
              <a:gd name="connsiteY37" fmla="*/ 227841 h 364511"/>
              <a:gd name="connsiteX38" fmla="*/ 31299 w 364487"/>
              <a:gd name="connsiteY38" fmla="*/ 307531 h 364511"/>
              <a:gd name="connsiteX39" fmla="*/ 42689 w 364487"/>
              <a:gd name="connsiteY39" fmla="*/ 307531 h 364511"/>
              <a:gd name="connsiteX40" fmla="*/ 42689 w 364487"/>
              <a:gd name="connsiteY40" fmla="*/ 227841 h 364511"/>
              <a:gd name="connsiteX41" fmla="*/ 219265 w 364487"/>
              <a:gd name="connsiteY41" fmla="*/ 193670 h 364511"/>
              <a:gd name="connsiteX42" fmla="*/ 230657 w 364487"/>
              <a:gd name="connsiteY42" fmla="*/ 193670 h 364511"/>
              <a:gd name="connsiteX43" fmla="*/ 230657 w 364487"/>
              <a:gd name="connsiteY43" fmla="*/ 205062 h 364511"/>
              <a:gd name="connsiteX44" fmla="*/ 219265 w 364487"/>
              <a:gd name="connsiteY44" fmla="*/ 205062 h 364511"/>
              <a:gd name="connsiteX45" fmla="*/ 196484 w 364487"/>
              <a:gd name="connsiteY45" fmla="*/ 193670 h 364511"/>
              <a:gd name="connsiteX46" fmla="*/ 207876 w 364487"/>
              <a:gd name="connsiteY46" fmla="*/ 193670 h 364511"/>
              <a:gd name="connsiteX47" fmla="*/ 207876 w 364487"/>
              <a:gd name="connsiteY47" fmla="*/ 205062 h 364511"/>
              <a:gd name="connsiteX48" fmla="*/ 196484 w 364487"/>
              <a:gd name="connsiteY48" fmla="*/ 205062 h 364511"/>
              <a:gd name="connsiteX49" fmla="*/ 173703 w 364487"/>
              <a:gd name="connsiteY49" fmla="*/ 193670 h 364511"/>
              <a:gd name="connsiteX50" fmla="*/ 185095 w 364487"/>
              <a:gd name="connsiteY50" fmla="*/ 193670 h 364511"/>
              <a:gd name="connsiteX51" fmla="*/ 185095 w 364487"/>
              <a:gd name="connsiteY51" fmla="*/ 205062 h 364511"/>
              <a:gd name="connsiteX52" fmla="*/ 173703 w 364487"/>
              <a:gd name="connsiteY52" fmla="*/ 205062 h 364511"/>
              <a:gd name="connsiteX53" fmla="*/ 150923 w 364487"/>
              <a:gd name="connsiteY53" fmla="*/ 193670 h 364511"/>
              <a:gd name="connsiteX54" fmla="*/ 162315 w 364487"/>
              <a:gd name="connsiteY54" fmla="*/ 193670 h 364511"/>
              <a:gd name="connsiteX55" fmla="*/ 162315 w 364487"/>
              <a:gd name="connsiteY55" fmla="*/ 205062 h 364511"/>
              <a:gd name="connsiteX56" fmla="*/ 150923 w 364487"/>
              <a:gd name="connsiteY56" fmla="*/ 205062 h 364511"/>
              <a:gd name="connsiteX57" fmla="*/ 128143 w 364487"/>
              <a:gd name="connsiteY57" fmla="*/ 193670 h 364511"/>
              <a:gd name="connsiteX58" fmla="*/ 139535 w 364487"/>
              <a:gd name="connsiteY58" fmla="*/ 193670 h 364511"/>
              <a:gd name="connsiteX59" fmla="*/ 139535 w 364487"/>
              <a:gd name="connsiteY59" fmla="*/ 205062 h 364511"/>
              <a:gd name="connsiteX60" fmla="*/ 128143 w 364487"/>
              <a:gd name="connsiteY60" fmla="*/ 205062 h 364511"/>
              <a:gd name="connsiteX61" fmla="*/ 19942 w 364487"/>
              <a:gd name="connsiteY61" fmla="*/ 182280 h 364511"/>
              <a:gd name="connsiteX62" fmla="*/ 19942 w 364487"/>
              <a:gd name="connsiteY62" fmla="*/ 216450 h 364511"/>
              <a:gd name="connsiteX63" fmla="*/ 338854 w 364487"/>
              <a:gd name="connsiteY63" fmla="*/ 216450 h 364511"/>
              <a:gd name="connsiteX64" fmla="*/ 338854 w 364487"/>
              <a:gd name="connsiteY64" fmla="*/ 182280 h 364511"/>
              <a:gd name="connsiteX65" fmla="*/ 270522 w 364487"/>
              <a:gd name="connsiteY65" fmla="*/ 131013 h 364511"/>
              <a:gd name="connsiteX66" fmla="*/ 270522 w 364487"/>
              <a:gd name="connsiteY66" fmla="*/ 142403 h 364511"/>
              <a:gd name="connsiteX67" fmla="*/ 293302 w 364487"/>
              <a:gd name="connsiteY67" fmla="*/ 142403 h 364511"/>
              <a:gd name="connsiteX68" fmla="*/ 293302 w 364487"/>
              <a:gd name="connsiteY68" fmla="*/ 131013 h 364511"/>
              <a:gd name="connsiteX69" fmla="*/ 202180 w 364487"/>
              <a:gd name="connsiteY69" fmla="*/ 131013 h 364511"/>
              <a:gd name="connsiteX70" fmla="*/ 202180 w 364487"/>
              <a:gd name="connsiteY70" fmla="*/ 142403 h 364511"/>
              <a:gd name="connsiteX71" fmla="*/ 224960 w 364487"/>
              <a:gd name="connsiteY71" fmla="*/ 142403 h 364511"/>
              <a:gd name="connsiteX72" fmla="*/ 224960 w 364487"/>
              <a:gd name="connsiteY72" fmla="*/ 131013 h 364511"/>
              <a:gd name="connsiteX73" fmla="*/ 133839 w 364487"/>
              <a:gd name="connsiteY73" fmla="*/ 131013 h 364511"/>
              <a:gd name="connsiteX74" fmla="*/ 133839 w 364487"/>
              <a:gd name="connsiteY74" fmla="*/ 142403 h 364511"/>
              <a:gd name="connsiteX75" fmla="*/ 156619 w 364487"/>
              <a:gd name="connsiteY75" fmla="*/ 142403 h 364511"/>
              <a:gd name="connsiteX76" fmla="*/ 156619 w 364487"/>
              <a:gd name="connsiteY76" fmla="*/ 131013 h 364511"/>
              <a:gd name="connsiteX77" fmla="*/ 65497 w 364487"/>
              <a:gd name="connsiteY77" fmla="*/ 131013 h 364511"/>
              <a:gd name="connsiteX78" fmla="*/ 65497 w 364487"/>
              <a:gd name="connsiteY78" fmla="*/ 142403 h 364511"/>
              <a:gd name="connsiteX79" fmla="*/ 88277 w 364487"/>
              <a:gd name="connsiteY79" fmla="*/ 142403 h 364511"/>
              <a:gd name="connsiteX80" fmla="*/ 88277 w 364487"/>
              <a:gd name="connsiteY80" fmla="*/ 131013 h 364511"/>
              <a:gd name="connsiteX81" fmla="*/ 259131 w 364487"/>
              <a:gd name="connsiteY81" fmla="*/ 119622 h 364511"/>
              <a:gd name="connsiteX82" fmla="*/ 304692 w 364487"/>
              <a:gd name="connsiteY82" fmla="*/ 119622 h 364511"/>
              <a:gd name="connsiteX83" fmla="*/ 304692 w 364487"/>
              <a:gd name="connsiteY83" fmla="*/ 153794 h 364511"/>
              <a:gd name="connsiteX84" fmla="*/ 259131 w 364487"/>
              <a:gd name="connsiteY84" fmla="*/ 153794 h 364511"/>
              <a:gd name="connsiteX85" fmla="*/ 190789 w 364487"/>
              <a:gd name="connsiteY85" fmla="*/ 119622 h 364511"/>
              <a:gd name="connsiteX86" fmla="*/ 236350 w 364487"/>
              <a:gd name="connsiteY86" fmla="*/ 119622 h 364511"/>
              <a:gd name="connsiteX87" fmla="*/ 236350 w 364487"/>
              <a:gd name="connsiteY87" fmla="*/ 153794 h 364511"/>
              <a:gd name="connsiteX88" fmla="*/ 190789 w 364487"/>
              <a:gd name="connsiteY88" fmla="*/ 153794 h 364511"/>
              <a:gd name="connsiteX89" fmla="*/ 122448 w 364487"/>
              <a:gd name="connsiteY89" fmla="*/ 119622 h 364511"/>
              <a:gd name="connsiteX90" fmla="*/ 168009 w 364487"/>
              <a:gd name="connsiteY90" fmla="*/ 119622 h 364511"/>
              <a:gd name="connsiteX91" fmla="*/ 168009 w 364487"/>
              <a:gd name="connsiteY91" fmla="*/ 153794 h 364511"/>
              <a:gd name="connsiteX92" fmla="*/ 122448 w 364487"/>
              <a:gd name="connsiteY92" fmla="*/ 153794 h 364511"/>
              <a:gd name="connsiteX93" fmla="*/ 54106 w 364487"/>
              <a:gd name="connsiteY93" fmla="*/ 119622 h 364511"/>
              <a:gd name="connsiteX94" fmla="*/ 99667 w 364487"/>
              <a:gd name="connsiteY94" fmla="*/ 119622 h 364511"/>
              <a:gd name="connsiteX95" fmla="*/ 99667 w 364487"/>
              <a:gd name="connsiteY95" fmla="*/ 153794 h 364511"/>
              <a:gd name="connsiteX96" fmla="*/ 54106 w 364487"/>
              <a:gd name="connsiteY96" fmla="*/ 153794 h 364511"/>
              <a:gd name="connsiteX97" fmla="*/ 270522 w 364487"/>
              <a:gd name="connsiteY97" fmla="*/ 85453 h 364511"/>
              <a:gd name="connsiteX98" fmla="*/ 270522 w 364487"/>
              <a:gd name="connsiteY98" fmla="*/ 96843 h 364511"/>
              <a:gd name="connsiteX99" fmla="*/ 293302 w 364487"/>
              <a:gd name="connsiteY99" fmla="*/ 96843 h 364511"/>
              <a:gd name="connsiteX100" fmla="*/ 293302 w 364487"/>
              <a:gd name="connsiteY100" fmla="*/ 85453 h 364511"/>
              <a:gd name="connsiteX101" fmla="*/ 202180 w 364487"/>
              <a:gd name="connsiteY101" fmla="*/ 85453 h 364511"/>
              <a:gd name="connsiteX102" fmla="*/ 202180 w 364487"/>
              <a:gd name="connsiteY102" fmla="*/ 96843 h 364511"/>
              <a:gd name="connsiteX103" fmla="*/ 224960 w 364487"/>
              <a:gd name="connsiteY103" fmla="*/ 96843 h 364511"/>
              <a:gd name="connsiteX104" fmla="*/ 224960 w 364487"/>
              <a:gd name="connsiteY104" fmla="*/ 85453 h 364511"/>
              <a:gd name="connsiteX105" fmla="*/ 133839 w 364487"/>
              <a:gd name="connsiteY105" fmla="*/ 85453 h 364511"/>
              <a:gd name="connsiteX106" fmla="*/ 133839 w 364487"/>
              <a:gd name="connsiteY106" fmla="*/ 96843 h 364511"/>
              <a:gd name="connsiteX107" fmla="*/ 156619 w 364487"/>
              <a:gd name="connsiteY107" fmla="*/ 96843 h 364511"/>
              <a:gd name="connsiteX108" fmla="*/ 156619 w 364487"/>
              <a:gd name="connsiteY108" fmla="*/ 85453 h 364511"/>
              <a:gd name="connsiteX109" fmla="*/ 65497 w 364487"/>
              <a:gd name="connsiteY109" fmla="*/ 85453 h 364511"/>
              <a:gd name="connsiteX110" fmla="*/ 65497 w 364487"/>
              <a:gd name="connsiteY110" fmla="*/ 96843 h 364511"/>
              <a:gd name="connsiteX111" fmla="*/ 88277 w 364487"/>
              <a:gd name="connsiteY111" fmla="*/ 96843 h 364511"/>
              <a:gd name="connsiteX112" fmla="*/ 88277 w 364487"/>
              <a:gd name="connsiteY112" fmla="*/ 85453 h 364511"/>
              <a:gd name="connsiteX113" fmla="*/ 259131 w 364487"/>
              <a:gd name="connsiteY113" fmla="*/ 74062 h 364511"/>
              <a:gd name="connsiteX114" fmla="*/ 304692 w 364487"/>
              <a:gd name="connsiteY114" fmla="*/ 74062 h 364511"/>
              <a:gd name="connsiteX115" fmla="*/ 304692 w 364487"/>
              <a:gd name="connsiteY115" fmla="*/ 108234 h 364511"/>
              <a:gd name="connsiteX116" fmla="*/ 259131 w 364487"/>
              <a:gd name="connsiteY116" fmla="*/ 108234 h 364511"/>
              <a:gd name="connsiteX117" fmla="*/ 190789 w 364487"/>
              <a:gd name="connsiteY117" fmla="*/ 74062 h 364511"/>
              <a:gd name="connsiteX118" fmla="*/ 236350 w 364487"/>
              <a:gd name="connsiteY118" fmla="*/ 74062 h 364511"/>
              <a:gd name="connsiteX119" fmla="*/ 236350 w 364487"/>
              <a:gd name="connsiteY119" fmla="*/ 108234 h 364511"/>
              <a:gd name="connsiteX120" fmla="*/ 190789 w 364487"/>
              <a:gd name="connsiteY120" fmla="*/ 108234 h 364511"/>
              <a:gd name="connsiteX121" fmla="*/ 122448 w 364487"/>
              <a:gd name="connsiteY121" fmla="*/ 74062 h 364511"/>
              <a:gd name="connsiteX122" fmla="*/ 168009 w 364487"/>
              <a:gd name="connsiteY122" fmla="*/ 74062 h 364511"/>
              <a:gd name="connsiteX123" fmla="*/ 168009 w 364487"/>
              <a:gd name="connsiteY123" fmla="*/ 108234 h 364511"/>
              <a:gd name="connsiteX124" fmla="*/ 122448 w 364487"/>
              <a:gd name="connsiteY124" fmla="*/ 108234 h 364511"/>
              <a:gd name="connsiteX125" fmla="*/ 54106 w 364487"/>
              <a:gd name="connsiteY125" fmla="*/ 74062 h 364511"/>
              <a:gd name="connsiteX126" fmla="*/ 99667 w 364487"/>
              <a:gd name="connsiteY126" fmla="*/ 74062 h 364511"/>
              <a:gd name="connsiteX127" fmla="*/ 99667 w 364487"/>
              <a:gd name="connsiteY127" fmla="*/ 108234 h 364511"/>
              <a:gd name="connsiteX128" fmla="*/ 54106 w 364487"/>
              <a:gd name="connsiteY128" fmla="*/ 108234 h 364511"/>
              <a:gd name="connsiteX129" fmla="*/ 270522 w 364487"/>
              <a:gd name="connsiteY129" fmla="*/ 39891 h 364511"/>
              <a:gd name="connsiteX130" fmla="*/ 270522 w 364487"/>
              <a:gd name="connsiteY130" fmla="*/ 51281 h 364511"/>
              <a:gd name="connsiteX131" fmla="*/ 293302 w 364487"/>
              <a:gd name="connsiteY131" fmla="*/ 51281 h 364511"/>
              <a:gd name="connsiteX132" fmla="*/ 293302 w 364487"/>
              <a:gd name="connsiteY132" fmla="*/ 39891 h 364511"/>
              <a:gd name="connsiteX133" fmla="*/ 202180 w 364487"/>
              <a:gd name="connsiteY133" fmla="*/ 39891 h 364511"/>
              <a:gd name="connsiteX134" fmla="*/ 202180 w 364487"/>
              <a:gd name="connsiteY134" fmla="*/ 51281 h 364511"/>
              <a:gd name="connsiteX135" fmla="*/ 224960 w 364487"/>
              <a:gd name="connsiteY135" fmla="*/ 51281 h 364511"/>
              <a:gd name="connsiteX136" fmla="*/ 224960 w 364487"/>
              <a:gd name="connsiteY136" fmla="*/ 39891 h 364511"/>
              <a:gd name="connsiteX137" fmla="*/ 133839 w 364487"/>
              <a:gd name="connsiteY137" fmla="*/ 39891 h 364511"/>
              <a:gd name="connsiteX138" fmla="*/ 133839 w 364487"/>
              <a:gd name="connsiteY138" fmla="*/ 51281 h 364511"/>
              <a:gd name="connsiteX139" fmla="*/ 156619 w 364487"/>
              <a:gd name="connsiteY139" fmla="*/ 51281 h 364511"/>
              <a:gd name="connsiteX140" fmla="*/ 156619 w 364487"/>
              <a:gd name="connsiteY140" fmla="*/ 39891 h 364511"/>
              <a:gd name="connsiteX141" fmla="*/ 65497 w 364487"/>
              <a:gd name="connsiteY141" fmla="*/ 39891 h 364511"/>
              <a:gd name="connsiteX142" fmla="*/ 65497 w 364487"/>
              <a:gd name="connsiteY142" fmla="*/ 51281 h 364511"/>
              <a:gd name="connsiteX143" fmla="*/ 88277 w 364487"/>
              <a:gd name="connsiteY143" fmla="*/ 51281 h 364511"/>
              <a:gd name="connsiteX144" fmla="*/ 88277 w 364487"/>
              <a:gd name="connsiteY144" fmla="*/ 39891 h 364511"/>
              <a:gd name="connsiteX145" fmla="*/ 259131 w 364487"/>
              <a:gd name="connsiteY145" fmla="*/ 28501 h 364511"/>
              <a:gd name="connsiteX146" fmla="*/ 304692 w 364487"/>
              <a:gd name="connsiteY146" fmla="*/ 28501 h 364511"/>
              <a:gd name="connsiteX147" fmla="*/ 304692 w 364487"/>
              <a:gd name="connsiteY147" fmla="*/ 62672 h 364511"/>
              <a:gd name="connsiteX148" fmla="*/ 259131 w 364487"/>
              <a:gd name="connsiteY148" fmla="*/ 62672 h 364511"/>
              <a:gd name="connsiteX149" fmla="*/ 190789 w 364487"/>
              <a:gd name="connsiteY149" fmla="*/ 28501 h 364511"/>
              <a:gd name="connsiteX150" fmla="*/ 236350 w 364487"/>
              <a:gd name="connsiteY150" fmla="*/ 28501 h 364511"/>
              <a:gd name="connsiteX151" fmla="*/ 236350 w 364487"/>
              <a:gd name="connsiteY151" fmla="*/ 62672 h 364511"/>
              <a:gd name="connsiteX152" fmla="*/ 190789 w 364487"/>
              <a:gd name="connsiteY152" fmla="*/ 62672 h 364511"/>
              <a:gd name="connsiteX153" fmla="*/ 122448 w 364487"/>
              <a:gd name="connsiteY153" fmla="*/ 28501 h 364511"/>
              <a:gd name="connsiteX154" fmla="*/ 168009 w 364487"/>
              <a:gd name="connsiteY154" fmla="*/ 28501 h 364511"/>
              <a:gd name="connsiteX155" fmla="*/ 168009 w 364487"/>
              <a:gd name="connsiteY155" fmla="*/ 62672 h 364511"/>
              <a:gd name="connsiteX156" fmla="*/ 122448 w 364487"/>
              <a:gd name="connsiteY156" fmla="*/ 62672 h 364511"/>
              <a:gd name="connsiteX157" fmla="*/ 54106 w 364487"/>
              <a:gd name="connsiteY157" fmla="*/ 28501 h 364511"/>
              <a:gd name="connsiteX158" fmla="*/ 99667 w 364487"/>
              <a:gd name="connsiteY158" fmla="*/ 28501 h 364511"/>
              <a:gd name="connsiteX159" fmla="*/ 99667 w 364487"/>
              <a:gd name="connsiteY159" fmla="*/ 62672 h 364511"/>
              <a:gd name="connsiteX160" fmla="*/ 54106 w 364487"/>
              <a:gd name="connsiteY160" fmla="*/ 62672 h 364511"/>
              <a:gd name="connsiteX161" fmla="*/ 31332 w 364487"/>
              <a:gd name="connsiteY161" fmla="*/ 11390 h 364511"/>
              <a:gd name="connsiteX162" fmla="*/ 31332 w 364487"/>
              <a:gd name="connsiteY162" fmla="*/ 170889 h 364511"/>
              <a:gd name="connsiteX163" fmla="*/ 327465 w 364487"/>
              <a:gd name="connsiteY163" fmla="*/ 170889 h 364511"/>
              <a:gd name="connsiteX164" fmla="*/ 327465 w 364487"/>
              <a:gd name="connsiteY164" fmla="*/ 11390 h 364511"/>
              <a:gd name="connsiteX165" fmla="*/ 19942 w 364487"/>
              <a:gd name="connsiteY165" fmla="*/ 0 h 364511"/>
              <a:gd name="connsiteX166" fmla="*/ 338854 w 364487"/>
              <a:gd name="connsiteY166" fmla="*/ 0 h 364511"/>
              <a:gd name="connsiteX167" fmla="*/ 338854 w 364487"/>
              <a:gd name="connsiteY167" fmla="*/ 170889 h 364511"/>
              <a:gd name="connsiteX168" fmla="*/ 350245 w 364487"/>
              <a:gd name="connsiteY168" fmla="*/ 170889 h 364511"/>
              <a:gd name="connsiteX169" fmla="*/ 350245 w 364487"/>
              <a:gd name="connsiteY169" fmla="*/ 227841 h 364511"/>
              <a:gd name="connsiteX170" fmla="*/ 338888 w 364487"/>
              <a:gd name="connsiteY170" fmla="*/ 227841 h 364511"/>
              <a:gd name="connsiteX171" fmla="*/ 338888 w 364487"/>
              <a:gd name="connsiteY171" fmla="*/ 313254 h 364511"/>
              <a:gd name="connsiteX172" fmla="*/ 338843 w 364487"/>
              <a:gd name="connsiteY172" fmla="*/ 313254 h 364511"/>
              <a:gd name="connsiteX173" fmla="*/ 338843 w 364487"/>
              <a:gd name="connsiteY173" fmla="*/ 318921 h 364511"/>
              <a:gd name="connsiteX174" fmla="*/ 19944 w 364487"/>
              <a:gd name="connsiteY174" fmla="*/ 318921 h 364511"/>
              <a:gd name="connsiteX175" fmla="*/ 19944 w 364487"/>
              <a:gd name="connsiteY175" fmla="*/ 313254 h 364511"/>
              <a:gd name="connsiteX176" fmla="*/ 19908 w 364487"/>
              <a:gd name="connsiteY176" fmla="*/ 313254 h 364511"/>
              <a:gd name="connsiteX177" fmla="*/ 19908 w 364487"/>
              <a:gd name="connsiteY177" fmla="*/ 227841 h 364511"/>
              <a:gd name="connsiteX178" fmla="*/ 8551 w 364487"/>
              <a:gd name="connsiteY178" fmla="*/ 227841 h 364511"/>
              <a:gd name="connsiteX179" fmla="*/ 8551 w 364487"/>
              <a:gd name="connsiteY179" fmla="*/ 170889 h 364511"/>
              <a:gd name="connsiteX180" fmla="*/ 19942 w 364487"/>
              <a:gd name="connsiteY180" fmla="*/ 170889 h 36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364487" h="364511">
                <a:moveTo>
                  <a:pt x="0" y="353119"/>
                </a:moveTo>
                <a:lnTo>
                  <a:pt x="364487" y="353119"/>
                </a:lnTo>
                <a:lnTo>
                  <a:pt x="364487" y="364511"/>
                </a:lnTo>
                <a:lnTo>
                  <a:pt x="0" y="364511"/>
                </a:lnTo>
                <a:close/>
                <a:moveTo>
                  <a:pt x="11391" y="330324"/>
                </a:moveTo>
                <a:lnTo>
                  <a:pt x="353099" y="330324"/>
                </a:lnTo>
                <a:lnTo>
                  <a:pt x="353099" y="341716"/>
                </a:lnTo>
                <a:lnTo>
                  <a:pt x="11391" y="341716"/>
                </a:lnTo>
                <a:close/>
                <a:moveTo>
                  <a:pt x="219329" y="250608"/>
                </a:moveTo>
                <a:lnTo>
                  <a:pt x="219329" y="307531"/>
                </a:lnTo>
                <a:lnTo>
                  <a:pt x="253481" y="307531"/>
                </a:lnTo>
                <a:lnTo>
                  <a:pt x="253481" y="250608"/>
                </a:lnTo>
                <a:close/>
                <a:moveTo>
                  <a:pt x="185073" y="250608"/>
                </a:moveTo>
                <a:lnTo>
                  <a:pt x="185073" y="307531"/>
                </a:lnTo>
                <a:lnTo>
                  <a:pt x="207864" y="307531"/>
                </a:lnTo>
                <a:lnTo>
                  <a:pt x="207864" y="250608"/>
                </a:lnTo>
                <a:close/>
                <a:moveTo>
                  <a:pt x="150918" y="250608"/>
                </a:moveTo>
                <a:lnTo>
                  <a:pt x="150918" y="307531"/>
                </a:lnTo>
                <a:lnTo>
                  <a:pt x="173682" y="307531"/>
                </a:lnTo>
                <a:lnTo>
                  <a:pt x="173682" y="250608"/>
                </a:lnTo>
                <a:close/>
                <a:moveTo>
                  <a:pt x="105357" y="250608"/>
                </a:moveTo>
                <a:lnTo>
                  <a:pt x="105357" y="307531"/>
                </a:lnTo>
                <a:lnTo>
                  <a:pt x="139508" y="307531"/>
                </a:lnTo>
                <a:lnTo>
                  <a:pt x="139508" y="250608"/>
                </a:lnTo>
                <a:close/>
                <a:moveTo>
                  <a:pt x="316108" y="227841"/>
                </a:moveTo>
                <a:lnTo>
                  <a:pt x="316108" y="307531"/>
                </a:lnTo>
                <a:lnTo>
                  <a:pt x="327498" y="307531"/>
                </a:lnTo>
                <a:lnTo>
                  <a:pt x="327498" y="227841"/>
                </a:lnTo>
                <a:close/>
                <a:moveTo>
                  <a:pt x="54079" y="227841"/>
                </a:moveTo>
                <a:lnTo>
                  <a:pt x="54079" y="307531"/>
                </a:lnTo>
                <a:lnTo>
                  <a:pt x="93968" y="307531"/>
                </a:lnTo>
                <a:lnTo>
                  <a:pt x="93968" y="239217"/>
                </a:lnTo>
                <a:lnTo>
                  <a:pt x="219254" y="239217"/>
                </a:lnTo>
                <a:lnTo>
                  <a:pt x="264871" y="239217"/>
                </a:lnTo>
                <a:lnTo>
                  <a:pt x="264871" y="307531"/>
                </a:lnTo>
                <a:lnTo>
                  <a:pt x="304717" y="307531"/>
                </a:lnTo>
                <a:lnTo>
                  <a:pt x="304717" y="227841"/>
                </a:lnTo>
                <a:close/>
                <a:moveTo>
                  <a:pt x="31299" y="227841"/>
                </a:moveTo>
                <a:lnTo>
                  <a:pt x="31299" y="307531"/>
                </a:lnTo>
                <a:lnTo>
                  <a:pt x="42689" y="307531"/>
                </a:lnTo>
                <a:lnTo>
                  <a:pt x="42689" y="227841"/>
                </a:lnTo>
                <a:close/>
                <a:moveTo>
                  <a:pt x="219265" y="193670"/>
                </a:moveTo>
                <a:lnTo>
                  <a:pt x="230657" y="193670"/>
                </a:lnTo>
                <a:lnTo>
                  <a:pt x="230657" y="205062"/>
                </a:lnTo>
                <a:lnTo>
                  <a:pt x="219265" y="205062"/>
                </a:lnTo>
                <a:close/>
                <a:moveTo>
                  <a:pt x="196484" y="193670"/>
                </a:moveTo>
                <a:lnTo>
                  <a:pt x="207876" y="193670"/>
                </a:lnTo>
                <a:lnTo>
                  <a:pt x="207876" y="205062"/>
                </a:lnTo>
                <a:lnTo>
                  <a:pt x="196484" y="205062"/>
                </a:lnTo>
                <a:close/>
                <a:moveTo>
                  <a:pt x="173703" y="193670"/>
                </a:moveTo>
                <a:lnTo>
                  <a:pt x="185095" y="193670"/>
                </a:lnTo>
                <a:lnTo>
                  <a:pt x="185095" y="205062"/>
                </a:lnTo>
                <a:lnTo>
                  <a:pt x="173703" y="205062"/>
                </a:lnTo>
                <a:close/>
                <a:moveTo>
                  <a:pt x="150923" y="193670"/>
                </a:moveTo>
                <a:lnTo>
                  <a:pt x="162315" y="193670"/>
                </a:lnTo>
                <a:lnTo>
                  <a:pt x="162315" y="205062"/>
                </a:lnTo>
                <a:lnTo>
                  <a:pt x="150923" y="205062"/>
                </a:lnTo>
                <a:close/>
                <a:moveTo>
                  <a:pt x="128143" y="193670"/>
                </a:moveTo>
                <a:lnTo>
                  <a:pt x="139535" y="193670"/>
                </a:lnTo>
                <a:lnTo>
                  <a:pt x="139535" y="205062"/>
                </a:lnTo>
                <a:lnTo>
                  <a:pt x="128143" y="205062"/>
                </a:lnTo>
                <a:close/>
                <a:moveTo>
                  <a:pt x="19942" y="182280"/>
                </a:moveTo>
                <a:lnTo>
                  <a:pt x="19942" y="216450"/>
                </a:lnTo>
                <a:lnTo>
                  <a:pt x="338854" y="216450"/>
                </a:lnTo>
                <a:lnTo>
                  <a:pt x="338854" y="182280"/>
                </a:lnTo>
                <a:close/>
                <a:moveTo>
                  <a:pt x="270522" y="131013"/>
                </a:moveTo>
                <a:lnTo>
                  <a:pt x="270522" y="142403"/>
                </a:lnTo>
                <a:lnTo>
                  <a:pt x="293302" y="142403"/>
                </a:lnTo>
                <a:lnTo>
                  <a:pt x="293302" y="131013"/>
                </a:lnTo>
                <a:close/>
                <a:moveTo>
                  <a:pt x="202180" y="131013"/>
                </a:moveTo>
                <a:lnTo>
                  <a:pt x="202180" y="142403"/>
                </a:lnTo>
                <a:lnTo>
                  <a:pt x="224960" y="142403"/>
                </a:lnTo>
                <a:lnTo>
                  <a:pt x="224960" y="131013"/>
                </a:lnTo>
                <a:close/>
                <a:moveTo>
                  <a:pt x="133839" y="131013"/>
                </a:moveTo>
                <a:lnTo>
                  <a:pt x="133839" y="142403"/>
                </a:lnTo>
                <a:lnTo>
                  <a:pt x="156619" y="142403"/>
                </a:lnTo>
                <a:lnTo>
                  <a:pt x="156619" y="131013"/>
                </a:lnTo>
                <a:close/>
                <a:moveTo>
                  <a:pt x="65497" y="131013"/>
                </a:moveTo>
                <a:lnTo>
                  <a:pt x="65497" y="142403"/>
                </a:lnTo>
                <a:lnTo>
                  <a:pt x="88277" y="142403"/>
                </a:lnTo>
                <a:lnTo>
                  <a:pt x="88277" y="131013"/>
                </a:lnTo>
                <a:close/>
                <a:moveTo>
                  <a:pt x="259131" y="119622"/>
                </a:moveTo>
                <a:lnTo>
                  <a:pt x="304692" y="119622"/>
                </a:lnTo>
                <a:lnTo>
                  <a:pt x="304692" y="153794"/>
                </a:lnTo>
                <a:lnTo>
                  <a:pt x="259131" y="153794"/>
                </a:lnTo>
                <a:close/>
                <a:moveTo>
                  <a:pt x="190789" y="119622"/>
                </a:moveTo>
                <a:lnTo>
                  <a:pt x="236350" y="119622"/>
                </a:lnTo>
                <a:lnTo>
                  <a:pt x="236350" y="153794"/>
                </a:lnTo>
                <a:lnTo>
                  <a:pt x="190789" y="153794"/>
                </a:lnTo>
                <a:close/>
                <a:moveTo>
                  <a:pt x="122448" y="119622"/>
                </a:moveTo>
                <a:lnTo>
                  <a:pt x="168009" y="119622"/>
                </a:lnTo>
                <a:lnTo>
                  <a:pt x="168009" y="153794"/>
                </a:lnTo>
                <a:lnTo>
                  <a:pt x="122448" y="153794"/>
                </a:lnTo>
                <a:close/>
                <a:moveTo>
                  <a:pt x="54106" y="119622"/>
                </a:moveTo>
                <a:lnTo>
                  <a:pt x="99667" y="119622"/>
                </a:lnTo>
                <a:lnTo>
                  <a:pt x="99667" y="153794"/>
                </a:lnTo>
                <a:lnTo>
                  <a:pt x="54106" y="153794"/>
                </a:lnTo>
                <a:close/>
                <a:moveTo>
                  <a:pt x="270522" y="85453"/>
                </a:moveTo>
                <a:lnTo>
                  <a:pt x="270522" y="96843"/>
                </a:lnTo>
                <a:lnTo>
                  <a:pt x="293302" y="96843"/>
                </a:lnTo>
                <a:lnTo>
                  <a:pt x="293302" y="85453"/>
                </a:lnTo>
                <a:close/>
                <a:moveTo>
                  <a:pt x="202180" y="85453"/>
                </a:moveTo>
                <a:lnTo>
                  <a:pt x="202180" y="96843"/>
                </a:lnTo>
                <a:lnTo>
                  <a:pt x="224960" y="96843"/>
                </a:lnTo>
                <a:lnTo>
                  <a:pt x="224960" y="85453"/>
                </a:lnTo>
                <a:close/>
                <a:moveTo>
                  <a:pt x="133839" y="85453"/>
                </a:moveTo>
                <a:lnTo>
                  <a:pt x="133839" y="96843"/>
                </a:lnTo>
                <a:lnTo>
                  <a:pt x="156619" y="96843"/>
                </a:lnTo>
                <a:lnTo>
                  <a:pt x="156619" y="85453"/>
                </a:lnTo>
                <a:close/>
                <a:moveTo>
                  <a:pt x="65497" y="85453"/>
                </a:moveTo>
                <a:lnTo>
                  <a:pt x="65497" y="96843"/>
                </a:lnTo>
                <a:lnTo>
                  <a:pt x="88277" y="96843"/>
                </a:lnTo>
                <a:lnTo>
                  <a:pt x="88277" y="85453"/>
                </a:lnTo>
                <a:close/>
                <a:moveTo>
                  <a:pt x="259131" y="74062"/>
                </a:moveTo>
                <a:lnTo>
                  <a:pt x="304692" y="74062"/>
                </a:lnTo>
                <a:lnTo>
                  <a:pt x="304692" y="108234"/>
                </a:lnTo>
                <a:lnTo>
                  <a:pt x="259131" y="108234"/>
                </a:lnTo>
                <a:close/>
                <a:moveTo>
                  <a:pt x="190789" y="74062"/>
                </a:moveTo>
                <a:lnTo>
                  <a:pt x="236350" y="74062"/>
                </a:lnTo>
                <a:lnTo>
                  <a:pt x="236350" y="108234"/>
                </a:lnTo>
                <a:lnTo>
                  <a:pt x="190789" y="108234"/>
                </a:lnTo>
                <a:close/>
                <a:moveTo>
                  <a:pt x="122448" y="74062"/>
                </a:moveTo>
                <a:lnTo>
                  <a:pt x="168009" y="74062"/>
                </a:lnTo>
                <a:lnTo>
                  <a:pt x="168009" y="108234"/>
                </a:lnTo>
                <a:lnTo>
                  <a:pt x="122448" y="108234"/>
                </a:lnTo>
                <a:close/>
                <a:moveTo>
                  <a:pt x="54106" y="74062"/>
                </a:moveTo>
                <a:lnTo>
                  <a:pt x="99667" y="74062"/>
                </a:lnTo>
                <a:lnTo>
                  <a:pt x="99667" y="108234"/>
                </a:lnTo>
                <a:lnTo>
                  <a:pt x="54106" y="108234"/>
                </a:lnTo>
                <a:close/>
                <a:moveTo>
                  <a:pt x="270522" y="39891"/>
                </a:moveTo>
                <a:lnTo>
                  <a:pt x="270522" y="51281"/>
                </a:lnTo>
                <a:lnTo>
                  <a:pt x="293302" y="51281"/>
                </a:lnTo>
                <a:lnTo>
                  <a:pt x="293302" y="39891"/>
                </a:lnTo>
                <a:close/>
                <a:moveTo>
                  <a:pt x="202180" y="39891"/>
                </a:moveTo>
                <a:lnTo>
                  <a:pt x="202180" y="51281"/>
                </a:lnTo>
                <a:lnTo>
                  <a:pt x="224960" y="51281"/>
                </a:lnTo>
                <a:lnTo>
                  <a:pt x="224960" y="39891"/>
                </a:lnTo>
                <a:close/>
                <a:moveTo>
                  <a:pt x="133839" y="39891"/>
                </a:moveTo>
                <a:lnTo>
                  <a:pt x="133839" y="51281"/>
                </a:lnTo>
                <a:lnTo>
                  <a:pt x="156619" y="51281"/>
                </a:lnTo>
                <a:lnTo>
                  <a:pt x="156619" y="39891"/>
                </a:lnTo>
                <a:close/>
                <a:moveTo>
                  <a:pt x="65497" y="39891"/>
                </a:moveTo>
                <a:lnTo>
                  <a:pt x="65497" y="51281"/>
                </a:lnTo>
                <a:lnTo>
                  <a:pt x="88277" y="51281"/>
                </a:lnTo>
                <a:lnTo>
                  <a:pt x="88277" y="39891"/>
                </a:lnTo>
                <a:close/>
                <a:moveTo>
                  <a:pt x="259131" y="28501"/>
                </a:moveTo>
                <a:lnTo>
                  <a:pt x="304692" y="28501"/>
                </a:lnTo>
                <a:lnTo>
                  <a:pt x="304692" y="62672"/>
                </a:lnTo>
                <a:lnTo>
                  <a:pt x="259131" y="62672"/>
                </a:lnTo>
                <a:close/>
                <a:moveTo>
                  <a:pt x="190789" y="28501"/>
                </a:moveTo>
                <a:lnTo>
                  <a:pt x="236350" y="28501"/>
                </a:lnTo>
                <a:lnTo>
                  <a:pt x="236350" y="62672"/>
                </a:lnTo>
                <a:lnTo>
                  <a:pt x="190789" y="62672"/>
                </a:lnTo>
                <a:close/>
                <a:moveTo>
                  <a:pt x="122448" y="28501"/>
                </a:moveTo>
                <a:lnTo>
                  <a:pt x="168009" y="28501"/>
                </a:lnTo>
                <a:lnTo>
                  <a:pt x="168009" y="62672"/>
                </a:lnTo>
                <a:lnTo>
                  <a:pt x="122448" y="62672"/>
                </a:lnTo>
                <a:close/>
                <a:moveTo>
                  <a:pt x="54106" y="28501"/>
                </a:moveTo>
                <a:lnTo>
                  <a:pt x="99667" y="28501"/>
                </a:lnTo>
                <a:lnTo>
                  <a:pt x="99667" y="62672"/>
                </a:lnTo>
                <a:lnTo>
                  <a:pt x="54106" y="62672"/>
                </a:lnTo>
                <a:close/>
                <a:moveTo>
                  <a:pt x="31332" y="11390"/>
                </a:moveTo>
                <a:lnTo>
                  <a:pt x="31332" y="170889"/>
                </a:lnTo>
                <a:lnTo>
                  <a:pt x="327465" y="170889"/>
                </a:lnTo>
                <a:lnTo>
                  <a:pt x="327465" y="11390"/>
                </a:lnTo>
                <a:close/>
                <a:moveTo>
                  <a:pt x="19942" y="0"/>
                </a:moveTo>
                <a:lnTo>
                  <a:pt x="338854" y="0"/>
                </a:lnTo>
                <a:lnTo>
                  <a:pt x="338854" y="170889"/>
                </a:lnTo>
                <a:lnTo>
                  <a:pt x="350245" y="170889"/>
                </a:lnTo>
                <a:lnTo>
                  <a:pt x="350245" y="227841"/>
                </a:lnTo>
                <a:lnTo>
                  <a:pt x="338888" y="227841"/>
                </a:lnTo>
                <a:lnTo>
                  <a:pt x="338888" y="313254"/>
                </a:lnTo>
                <a:lnTo>
                  <a:pt x="338843" y="313254"/>
                </a:lnTo>
                <a:lnTo>
                  <a:pt x="338843" y="318921"/>
                </a:lnTo>
                <a:lnTo>
                  <a:pt x="19944" y="318921"/>
                </a:lnTo>
                <a:lnTo>
                  <a:pt x="19944" y="313254"/>
                </a:lnTo>
                <a:lnTo>
                  <a:pt x="19908" y="313254"/>
                </a:lnTo>
                <a:lnTo>
                  <a:pt x="19908" y="227841"/>
                </a:lnTo>
                <a:lnTo>
                  <a:pt x="8551" y="227841"/>
                </a:lnTo>
                <a:lnTo>
                  <a:pt x="8551" y="170889"/>
                </a:lnTo>
                <a:lnTo>
                  <a:pt x="19942" y="170889"/>
                </a:lnTo>
                <a:close/>
              </a:path>
            </a:pathLst>
          </a:custGeom>
          <a:solidFill>
            <a:srgbClr val="586D5E"/>
          </a:solidFill>
          <a:ln w="12055" cap="flat">
            <a:noFill/>
            <a:prstDash val="solid"/>
            <a:miter/>
          </a:ln>
        </p:spPr>
        <p:txBody>
          <a:bodyPr anchor="ctr" rtlCol="0" wrap="square">
            <a:noAutofit/>
          </a:bodyPr>
          <a:p>
            <a:endParaRPr altLang="en-US" lang="zh-CN"/>
          </a:p>
        </p:txBody>
      </p:sp>
      <p:sp>
        <p:nvSpPr>
          <p:cNvPr id="1049446" name="任意多边形: 形状 83"/>
          <p:cNvSpPr/>
          <p:nvPr/>
        </p:nvSpPr>
        <p:spPr>
          <a:xfrm>
            <a:off x="3905284" y="2337955"/>
            <a:ext cx="272751" cy="301650"/>
          </a:xfrm>
          <a:custGeom>
            <a:avLst/>
            <a:gdLst>
              <a:gd name="connsiteX0" fmla="*/ 97444 w 272751"/>
              <a:gd name="connsiteY0" fmla="*/ 77800 h 301650"/>
              <a:gd name="connsiteX1" fmla="*/ 97444 w 272751"/>
              <a:gd name="connsiteY1" fmla="*/ 133032 h 301650"/>
              <a:gd name="connsiteX2" fmla="*/ 146896 w 272751"/>
              <a:gd name="connsiteY2" fmla="*/ 108222 h 301650"/>
              <a:gd name="connsiteX3" fmla="*/ 97444 w 272751"/>
              <a:gd name="connsiteY3" fmla="*/ 77800 h 301650"/>
              <a:gd name="connsiteX4" fmla="*/ 75504 w 272751"/>
              <a:gd name="connsiteY4" fmla="*/ 69705 h 301650"/>
              <a:gd name="connsiteX5" fmla="*/ 78396 w 272751"/>
              <a:gd name="connsiteY5" fmla="*/ 79009 h 301650"/>
              <a:gd name="connsiteX6" fmla="*/ 73744 w 272751"/>
              <a:gd name="connsiteY6" fmla="*/ 80455 h 301650"/>
              <a:gd name="connsiteX7" fmla="*/ 29258 w 272751"/>
              <a:gd name="connsiteY7" fmla="*/ 140923 h 301650"/>
              <a:gd name="connsiteX8" fmla="*/ 30575 w 272751"/>
              <a:gd name="connsiteY8" fmla="*/ 153766 h 301650"/>
              <a:gd name="connsiteX9" fmla="*/ 105431 w 272751"/>
              <a:gd name="connsiteY9" fmla="*/ 202923 h 301650"/>
              <a:gd name="connsiteX10" fmla="*/ 154588 w 272751"/>
              <a:gd name="connsiteY10" fmla="*/ 128066 h 301650"/>
              <a:gd name="connsiteX11" fmla="*/ 153608 w 272751"/>
              <a:gd name="connsiteY11" fmla="*/ 123295 h 301650"/>
              <a:gd name="connsiteX12" fmla="*/ 163149 w 272751"/>
              <a:gd name="connsiteY12" fmla="*/ 121336 h 301650"/>
              <a:gd name="connsiteX13" fmla="*/ 164130 w 272751"/>
              <a:gd name="connsiteY13" fmla="*/ 126107 h 301650"/>
              <a:gd name="connsiteX14" fmla="*/ 165633 w 272751"/>
              <a:gd name="connsiteY14" fmla="*/ 140923 h 301650"/>
              <a:gd name="connsiteX15" fmla="*/ 114282 w 272751"/>
              <a:gd name="connsiteY15" fmla="*/ 210680 h 301650"/>
              <a:gd name="connsiteX16" fmla="*/ 22803 w 272751"/>
              <a:gd name="connsiteY16" fmla="*/ 162630 h 301650"/>
              <a:gd name="connsiteX17" fmla="*/ 70853 w 272751"/>
              <a:gd name="connsiteY17" fmla="*/ 71151 h 301650"/>
              <a:gd name="connsiteX18" fmla="*/ 87703 w 272751"/>
              <a:gd name="connsiteY18" fmla="*/ 67864 h 301650"/>
              <a:gd name="connsiteX19" fmla="*/ 92574 w 272751"/>
              <a:gd name="connsiteY19" fmla="*/ 67864 h 301650"/>
              <a:gd name="connsiteX20" fmla="*/ 157984 w 272751"/>
              <a:gd name="connsiteY20" fmla="*/ 108037 h 301650"/>
              <a:gd name="connsiteX21" fmla="*/ 160253 w 272751"/>
              <a:gd name="connsiteY21" fmla="*/ 112417 h 301650"/>
              <a:gd name="connsiteX22" fmla="*/ 87703 w 272751"/>
              <a:gd name="connsiteY22" fmla="*/ 148813 h 301650"/>
              <a:gd name="connsiteX23" fmla="*/ 233644 w 272751"/>
              <a:gd name="connsiteY23" fmla="*/ 0 h 301650"/>
              <a:gd name="connsiteX24" fmla="*/ 260322 w 272751"/>
              <a:gd name="connsiteY24" fmla="*/ 42299 h 301650"/>
              <a:gd name="connsiteX25" fmla="*/ 252084 w 272751"/>
              <a:gd name="connsiteY25" fmla="*/ 47492 h 301650"/>
              <a:gd name="connsiteX26" fmla="*/ 233987 w 272751"/>
              <a:gd name="connsiteY26" fmla="*/ 18797 h 301650"/>
              <a:gd name="connsiteX27" fmla="*/ 222804 w 272751"/>
              <a:gd name="connsiteY27" fmla="*/ 38037 h 301650"/>
              <a:gd name="connsiteX28" fmla="*/ 238686 w 272751"/>
              <a:gd name="connsiteY28" fmla="*/ 38037 h 301650"/>
              <a:gd name="connsiteX29" fmla="*/ 238695 w 272751"/>
              <a:gd name="connsiteY29" fmla="*/ 68145 h 301650"/>
              <a:gd name="connsiteX30" fmla="*/ 177614 w 272751"/>
              <a:gd name="connsiteY30" fmla="*/ 218813 h 301650"/>
              <a:gd name="connsiteX31" fmla="*/ 29547 w 272751"/>
              <a:gd name="connsiteY31" fmla="*/ 282734 h 301650"/>
              <a:gd name="connsiteX32" fmla="*/ 14431 w 272751"/>
              <a:gd name="connsiteY32" fmla="*/ 282163 h 301650"/>
              <a:gd name="connsiteX33" fmla="*/ 9739 w 272751"/>
              <a:gd name="connsiteY33" fmla="*/ 287033 h 301650"/>
              <a:gd name="connsiteX34" fmla="*/ 14612 w 272751"/>
              <a:gd name="connsiteY34" fmla="*/ 291909 h 301650"/>
              <a:gd name="connsiteX35" fmla="*/ 121764 w 272751"/>
              <a:gd name="connsiteY35" fmla="*/ 291909 h 301650"/>
              <a:gd name="connsiteX36" fmla="*/ 126635 w 272751"/>
              <a:gd name="connsiteY36" fmla="*/ 287038 h 301650"/>
              <a:gd name="connsiteX37" fmla="*/ 126635 w 272751"/>
              <a:gd name="connsiteY37" fmla="*/ 277297 h 301650"/>
              <a:gd name="connsiteX38" fmla="*/ 141246 w 272751"/>
              <a:gd name="connsiteY38" fmla="*/ 262686 h 301650"/>
              <a:gd name="connsiteX39" fmla="*/ 155858 w 272751"/>
              <a:gd name="connsiteY39" fmla="*/ 277297 h 301650"/>
              <a:gd name="connsiteX40" fmla="*/ 155858 w 272751"/>
              <a:gd name="connsiteY40" fmla="*/ 287038 h 301650"/>
              <a:gd name="connsiteX41" fmla="*/ 160728 w 272751"/>
              <a:gd name="connsiteY41" fmla="*/ 291909 h 301650"/>
              <a:gd name="connsiteX42" fmla="*/ 165599 w 272751"/>
              <a:gd name="connsiteY42" fmla="*/ 287038 h 301650"/>
              <a:gd name="connsiteX43" fmla="*/ 165599 w 272751"/>
              <a:gd name="connsiteY43" fmla="*/ 257815 h 301650"/>
              <a:gd name="connsiteX44" fmla="*/ 180211 w 272751"/>
              <a:gd name="connsiteY44" fmla="*/ 243203 h 301650"/>
              <a:gd name="connsiteX45" fmla="*/ 194822 w 272751"/>
              <a:gd name="connsiteY45" fmla="*/ 257815 h 301650"/>
              <a:gd name="connsiteX46" fmla="*/ 194822 w 272751"/>
              <a:gd name="connsiteY46" fmla="*/ 287038 h 301650"/>
              <a:gd name="connsiteX47" fmla="*/ 199693 w 272751"/>
              <a:gd name="connsiteY47" fmla="*/ 291909 h 301650"/>
              <a:gd name="connsiteX48" fmla="*/ 204563 w 272751"/>
              <a:gd name="connsiteY48" fmla="*/ 287038 h 301650"/>
              <a:gd name="connsiteX49" fmla="*/ 204563 w 272751"/>
              <a:gd name="connsiteY49" fmla="*/ 209110 h 301650"/>
              <a:gd name="connsiteX50" fmla="*/ 219175 w 272751"/>
              <a:gd name="connsiteY50" fmla="*/ 194498 h 301650"/>
              <a:gd name="connsiteX51" fmla="*/ 233787 w 272751"/>
              <a:gd name="connsiteY51" fmla="*/ 209110 h 301650"/>
              <a:gd name="connsiteX52" fmla="*/ 233787 w 272751"/>
              <a:gd name="connsiteY52" fmla="*/ 287038 h 301650"/>
              <a:gd name="connsiteX53" fmla="*/ 238657 w 272751"/>
              <a:gd name="connsiteY53" fmla="*/ 291909 h 301650"/>
              <a:gd name="connsiteX54" fmla="*/ 243528 w 272751"/>
              <a:gd name="connsiteY54" fmla="*/ 287038 h 301650"/>
              <a:gd name="connsiteX55" fmla="*/ 243528 w 272751"/>
              <a:gd name="connsiteY55" fmla="*/ 106833 h 301650"/>
              <a:gd name="connsiteX56" fmla="*/ 258139 w 272751"/>
              <a:gd name="connsiteY56" fmla="*/ 92222 h 301650"/>
              <a:gd name="connsiteX57" fmla="*/ 272751 w 272751"/>
              <a:gd name="connsiteY57" fmla="*/ 106833 h 301650"/>
              <a:gd name="connsiteX58" fmla="*/ 272751 w 272751"/>
              <a:gd name="connsiteY58" fmla="*/ 296770 h 301650"/>
              <a:gd name="connsiteX59" fmla="*/ 263010 w 272751"/>
              <a:gd name="connsiteY59" fmla="*/ 296770 h 301650"/>
              <a:gd name="connsiteX60" fmla="*/ 263010 w 272751"/>
              <a:gd name="connsiteY60" fmla="*/ 106833 h 301650"/>
              <a:gd name="connsiteX61" fmla="*/ 258139 w 272751"/>
              <a:gd name="connsiteY61" fmla="*/ 101963 h 301650"/>
              <a:gd name="connsiteX62" fmla="*/ 253269 w 272751"/>
              <a:gd name="connsiteY62" fmla="*/ 106833 h 301650"/>
              <a:gd name="connsiteX63" fmla="*/ 253269 w 272751"/>
              <a:gd name="connsiteY63" fmla="*/ 287038 h 301650"/>
              <a:gd name="connsiteX64" fmla="*/ 238657 w 272751"/>
              <a:gd name="connsiteY64" fmla="*/ 301650 h 301650"/>
              <a:gd name="connsiteX65" fmla="*/ 224046 w 272751"/>
              <a:gd name="connsiteY65" fmla="*/ 287038 h 301650"/>
              <a:gd name="connsiteX66" fmla="*/ 224046 w 272751"/>
              <a:gd name="connsiteY66" fmla="*/ 209110 h 301650"/>
              <a:gd name="connsiteX67" fmla="*/ 219175 w 272751"/>
              <a:gd name="connsiteY67" fmla="*/ 204239 h 301650"/>
              <a:gd name="connsiteX68" fmla="*/ 214304 w 272751"/>
              <a:gd name="connsiteY68" fmla="*/ 209110 h 301650"/>
              <a:gd name="connsiteX69" fmla="*/ 214304 w 272751"/>
              <a:gd name="connsiteY69" fmla="*/ 287038 h 301650"/>
              <a:gd name="connsiteX70" fmla="*/ 199693 w 272751"/>
              <a:gd name="connsiteY70" fmla="*/ 301650 h 301650"/>
              <a:gd name="connsiteX71" fmla="*/ 185081 w 272751"/>
              <a:gd name="connsiteY71" fmla="*/ 287038 h 301650"/>
              <a:gd name="connsiteX72" fmla="*/ 185081 w 272751"/>
              <a:gd name="connsiteY72" fmla="*/ 257815 h 301650"/>
              <a:gd name="connsiteX73" fmla="*/ 180211 w 272751"/>
              <a:gd name="connsiteY73" fmla="*/ 252944 h 301650"/>
              <a:gd name="connsiteX74" fmla="*/ 175340 w 272751"/>
              <a:gd name="connsiteY74" fmla="*/ 257815 h 301650"/>
              <a:gd name="connsiteX75" fmla="*/ 175340 w 272751"/>
              <a:gd name="connsiteY75" fmla="*/ 287038 h 301650"/>
              <a:gd name="connsiteX76" fmla="*/ 160728 w 272751"/>
              <a:gd name="connsiteY76" fmla="*/ 301650 h 301650"/>
              <a:gd name="connsiteX77" fmla="*/ 146117 w 272751"/>
              <a:gd name="connsiteY77" fmla="*/ 287038 h 301650"/>
              <a:gd name="connsiteX78" fmla="*/ 146117 w 272751"/>
              <a:gd name="connsiteY78" fmla="*/ 277297 h 301650"/>
              <a:gd name="connsiteX79" fmla="*/ 141246 w 272751"/>
              <a:gd name="connsiteY79" fmla="*/ 272427 h 301650"/>
              <a:gd name="connsiteX80" fmla="*/ 136376 w 272751"/>
              <a:gd name="connsiteY80" fmla="*/ 277297 h 301650"/>
              <a:gd name="connsiteX81" fmla="*/ 136376 w 272751"/>
              <a:gd name="connsiteY81" fmla="*/ 287038 h 301650"/>
              <a:gd name="connsiteX82" fmla="*/ 121764 w 272751"/>
              <a:gd name="connsiteY82" fmla="*/ 301650 h 301650"/>
              <a:gd name="connsiteX83" fmla="*/ 14612 w 272751"/>
              <a:gd name="connsiteY83" fmla="*/ 301650 h 301650"/>
              <a:gd name="connsiteX84" fmla="*/ 0 w 272751"/>
              <a:gd name="connsiteY84" fmla="*/ 287038 h 301650"/>
              <a:gd name="connsiteX85" fmla="*/ 14612 w 272751"/>
              <a:gd name="connsiteY85" fmla="*/ 272427 h 301650"/>
              <a:gd name="connsiteX86" fmla="*/ 29733 w 272751"/>
              <a:gd name="connsiteY86" fmla="*/ 272998 h 301650"/>
              <a:gd name="connsiteX87" fmla="*/ 228954 w 272751"/>
              <a:gd name="connsiteY87" fmla="*/ 68145 h 301650"/>
              <a:gd name="connsiteX88" fmla="*/ 228945 w 272751"/>
              <a:gd name="connsiteY88" fmla="*/ 47778 h 301650"/>
              <a:gd name="connsiteX89" fmla="*/ 205881 w 272751"/>
              <a:gd name="connsiteY89" fmla="*/ 47778 h 3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72751" h="301650">
                <a:moveTo>
                  <a:pt x="97444" y="77800"/>
                </a:moveTo>
                <a:lnTo>
                  <a:pt x="97444" y="133032"/>
                </a:lnTo>
                <a:lnTo>
                  <a:pt x="146896" y="108222"/>
                </a:lnTo>
                <a:cubicBezTo>
                  <a:pt x="136116" y="90867"/>
                  <a:pt x="117796" y="79597"/>
                  <a:pt x="97444" y="77800"/>
                </a:cubicBezTo>
                <a:close/>
                <a:moveTo>
                  <a:pt x="75504" y="69705"/>
                </a:moveTo>
                <a:lnTo>
                  <a:pt x="78396" y="79009"/>
                </a:lnTo>
                <a:lnTo>
                  <a:pt x="73744" y="80455"/>
                </a:lnTo>
                <a:cubicBezTo>
                  <a:pt x="47219" y="88618"/>
                  <a:pt x="29156" y="113170"/>
                  <a:pt x="29258" y="140923"/>
                </a:cubicBezTo>
                <a:cubicBezTo>
                  <a:pt x="29258" y="145237"/>
                  <a:pt x="29699" y="149541"/>
                  <a:pt x="30575" y="153766"/>
                </a:cubicBezTo>
                <a:cubicBezTo>
                  <a:pt x="37672" y="188011"/>
                  <a:pt x="71186" y="210019"/>
                  <a:pt x="105431" y="202923"/>
                </a:cubicBezTo>
                <a:cubicBezTo>
                  <a:pt x="139677" y="195826"/>
                  <a:pt x="161684" y="162311"/>
                  <a:pt x="154588" y="128066"/>
                </a:cubicBezTo>
                <a:lnTo>
                  <a:pt x="153608" y="123295"/>
                </a:lnTo>
                <a:lnTo>
                  <a:pt x="163149" y="121336"/>
                </a:lnTo>
                <a:lnTo>
                  <a:pt x="164130" y="126107"/>
                </a:lnTo>
                <a:cubicBezTo>
                  <a:pt x="165130" y="130981"/>
                  <a:pt x="165634" y="135945"/>
                  <a:pt x="165633" y="140923"/>
                </a:cubicBezTo>
                <a:cubicBezTo>
                  <a:pt x="165629" y="172908"/>
                  <a:pt x="144822" y="201174"/>
                  <a:pt x="114282" y="210680"/>
                </a:cubicBezTo>
                <a:cubicBezTo>
                  <a:pt x="75753" y="222672"/>
                  <a:pt x="34796" y="201160"/>
                  <a:pt x="22803" y="162630"/>
                </a:cubicBezTo>
                <a:cubicBezTo>
                  <a:pt x="10810" y="124100"/>
                  <a:pt x="32323" y="83144"/>
                  <a:pt x="70853" y="71151"/>
                </a:cubicBezTo>
                <a:close/>
                <a:moveTo>
                  <a:pt x="87703" y="67864"/>
                </a:moveTo>
                <a:lnTo>
                  <a:pt x="92574" y="67864"/>
                </a:lnTo>
                <a:cubicBezTo>
                  <a:pt x="120124" y="68142"/>
                  <a:pt x="145277" y="83589"/>
                  <a:pt x="157984" y="108037"/>
                </a:cubicBezTo>
                <a:lnTo>
                  <a:pt x="160253" y="112417"/>
                </a:lnTo>
                <a:lnTo>
                  <a:pt x="87703" y="148813"/>
                </a:lnTo>
                <a:close/>
                <a:moveTo>
                  <a:pt x="233644" y="0"/>
                </a:moveTo>
                <a:lnTo>
                  <a:pt x="260322" y="42299"/>
                </a:lnTo>
                <a:lnTo>
                  <a:pt x="252084" y="47492"/>
                </a:lnTo>
                <a:lnTo>
                  <a:pt x="233987" y="18797"/>
                </a:lnTo>
                <a:lnTo>
                  <a:pt x="222804" y="38037"/>
                </a:lnTo>
                <a:lnTo>
                  <a:pt x="238686" y="38037"/>
                </a:lnTo>
                <a:lnTo>
                  <a:pt x="238695" y="68145"/>
                </a:lnTo>
                <a:cubicBezTo>
                  <a:pt x="238720" y="124403"/>
                  <a:pt x="216808" y="178454"/>
                  <a:pt x="177614" y="218813"/>
                </a:cubicBezTo>
                <a:cubicBezTo>
                  <a:pt x="139095" y="259500"/>
                  <a:pt x="85574" y="282605"/>
                  <a:pt x="29547" y="282734"/>
                </a:cubicBezTo>
                <a:lnTo>
                  <a:pt x="14431" y="282163"/>
                </a:lnTo>
                <a:cubicBezTo>
                  <a:pt x="11812" y="282261"/>
                  <a:pt x="9740" y="284412"/>
                  <a:pt x="9739" y="287033"/>
                </a:cubicBezTo>
                <a:cubicBezTo>
                  <a:pt x="9738" y="289725"/>
                  <a:pt x="11920" y="291908"/>
                  <a:pt x="14612" y="291909"/>
                </a:cubicBezTo>
                <a:lnTo>
                  <a:pt x="121764" y="291909"/>
                </a:lnTo>
                <a:cubicBezTo>
                  <a:pt x="124453" y="291907"/>
                  <a:pt x="126633" y="289728"/>
                  <a:pt x="126635" y="287038"/>
                </a:cubicBezTo>
                <a:lnTo>
                  <a:pt x="126635" y="277297"/>
                </a:lnTo>
                <a:cubicBezTo>
                  <a:pt x="126635" y="269228"/>
                  <a:pt x="133176" y="262686"/>
                  <a:pt x="141246" y="262686"/>
                </a:cubicBezTo>
                <a:cubicBezTo>
                  <a:pt x="149316" y="262686"/>
                  <a:pt x="155858" y="269228"/>
                  <a:pt x="155858" y="277297"/>
                </a:cubicBezTo>
                <a:lnTo>
                  <a:pt x="155858" y="287038"/>
                </a:lnTo>
                <a:cubicBezTo>
                  <a:pt x="155858" y="289728"/>
                  <a:pt x="158038" y="291909"/>
                  <a:pt x="160728" y="291909"/>
                </a:cubicBezTo>
                <a:cubicBezTo>
                  <a:pt x="163419" y="291909"/>
                  <a:pt x="165599" y="289728"/>
                  <a:pt x="165599" y="287038"/>
                </a:cubicBezTo>
                <a:lnTo>
                  <a:pt x="165599" y="257815"/>
                </a:lnTo>
                <a:cubicBezTo>
                  <a:pt x="165599" y="249746"/>
                  <a:pt x="172141" y="243203"/>
                  <a:pt x="180211" y="243203"/>
                </a:cubicBezTo>
                <a:cubicBezTo>
                  <a:pt x="188281" y="243203"/>
                  <a:pt x="194822" y="249746"/>
                  <a:pt x="194822" y="257815"/>
                </a:cubicBezTo>
                <a:lnTo>
                  <a:pt x="194822" y="287038"/>
                </a:lnTo>
                <a:cubicBezTo>
                  <a:pt x="194822" y="289728"/>
                  <a:pt x="197003" y="291909"/>
                  <a:pt x="199693" y="291909"/>
                </a:cubicBezTo>
                <a:cubicBezTo>
                  <a:pt x="202383" y="291909"/>
                  <a:pt x="204563" y="289728"/>
                  <a:pt x="204563" y="287038"/>
                </a:cubicBezTo>
                <a:lnTo>
                  <a:pt x="204563" y="209110"/>
                </a:lnTo>
                <a:cubicBezTo>
                  <a:pt x="204563" y="201040"/>
                  <a:pt x="211105" y="194498"/>
                  <a:pt x="219175" y="194498"/>
                </a:cubicBezTo>
                <a:cubicBezTo>
                  <a:pt x="227245" y="194498"/>
                  <a:pt x="233787" y="201040"/>
                  <a:pt x="233787" y="209110"/>
                </a:cubicBezTo>
                <a:lnTo>
                  <a:pt x="233787" y="287038"/>
                </a:lnTo>
                <a:cubicBezTo>
                  <a:pt x="233787" y="289728"/>
                  <a:pt x="235967" y="291909"/>
                  <a:pt x="238657" y="291909"/>
                </a:cubicBezTo>
                <a:cubicBezTo>
                  <a:pt x="241348" y="291909"/>
                  <a:pt x="243528" y="289728"/>
                  <a:pt x="243528" y="287038"/>
                </a:cubicBezTo>
                <a:lnTo>
                  <a:pt x="243528" y="106833"/>
                </a:lnTo>
                <a:cubicBezTo>
                  <a:pt x="243528" y="98763"/>
                  <a:pt x="250070" y="92222"/>
                  <a:pt x="258139" y="92222"/>
                </a:cubicBezTo>
                <a:cubicBezTo>
                  <a:pt x="266209" y="92222"/>
                  <a:pt x="272751" y="98763"/>
                  <a:pt x="272751" y="106833"/>
                </a:cubicBezTo>
                <a:lnTo>
                  <a:pt x="272751" y="296770"/>
                </a:lnTo>
                <a:lnTo>
                  <a:pt x="263010" y="296770"/>
                </a:lnTo>
                <a:lnTo>
                  <a:pt x="263010" y="106833"/>
                </a:lnTo>
                <a:cubicBezTo>
                  <a:pt x="263010" y="104143"/>
                  <a:pt x="260830" y="101963"/>
                  <a:pt x="258139" y="101963"/>
                </a:cubicBezTo>
                <a:cubicBezTo>
                  <a:pt x="255449" y="101963"/>
                  <a:pt x="253269" y="104143"/>
                  <a:pt x="253269" y="106833"/>
                </a:cubicBezTo>
                <a:lnTo>
                  <a:pt x="253269" y="287038"/>
                </a:lnTo>
                <a:cubicBezTo>
                  <a:pt x="253269" y="295108"/>
                  <a:pt x="246727" y="301650"/>
                  <a:pt x="238657" y="301650"/>
                </a:cubicBezTo>
                <a:cubicBezTo>
                  <a:pt x="230587" y="301650"/>
                  <a:pt x="224046" y="295108"/>
                  <a:pt x="224046" y="287038"/>
                </a:cubicBezTo>
                <a:lnTo>
                  <a:pt x="224046" y="209110"/>
                </a:lnTo>
                <a:cubicBezTo>
                  <a:pt x="224046" y="206420"/>
                  <a:pt x="221865" y="204239"/>
                  <a:pt x="219175" y="204239"/>
                </a:cubicBezTo>
                <a:cubicBezTo>
                  <a:pt x="216485" y="204239"/>
                  <a:pt x="214304" y="206420"/>
                  <a:pt x="214304" y="209110"/>
                </a:cubicBezTo>
                <a:lnTo>
                  <a:pt x="214304" y="287038"/>
                </a:lnTo>
                <a:cubicBezTo>
                  <a:pt x="214304" y="295108"/>
                  <a:pt x="207763" y="301650"/>
                  <a:pt x="199693" y="301650"/>
                </a:cubicBezTo>
                <a:cubicBezTo>
                  <a:pt x="191623" y="301650"/>
                  <a:pt x="185081" y="295108"/>
                  <a:pt x="185081" y="287038"/>
                </a:cubicBezTo>
                <a:lnTo>
                  <a:pt x="185081" y="257815"/>
                </a:lnTo>
                <a:cubicBezTo>
                  <a:pt x="185081" y="255126"/>
                  <a:pt x="182901" y="252944"/>
                  <a:pt x="180211" y="252944"/>
                </a:cubicBezTo>
                <a:cubicBezTo>
                  <a:pt x="177520" y="252944"/>
                  <a:pt x="175340" y="255126"/>
                  <a:pt x="175340" y="257815"/>
                </a:cubicBezTo>
                <a:lnTo>
                  <a:pt x="175340" y="287038"/>
                </a:lnTo>
                <a:cubicBezTo>
                  <a:pt x="175340" y="295108"/>
                  <a:pt x="168798" y="301650"/>
                  <a:pt x="160728" y="301650"/>
                </a:cubicBezTo>
                <a:cubicBezTo>
                  <a:pt x="152658" y="301650"/>
                  <a:pt x="146117" y="295108"/>
                  <a:pt x="146117" y="287038"/>
                </a:cubicBezTo>
                <a:lnTo>
                  <a:pt x="146117" y="277297"/>
                </a:lnTo>
                <a:cubicBezTo>
                  <a:pt x="146117" y="274608"/>
                  <a:pt x="143936" y="272427"/>
                  <a:pt x="141246" y="272427"/>
                </a:cubicBezTo>
                <a:cubicBezTo>
                  <a:pt x="138556" y="272427"/>
                  <a:pt x="136376" y="274608"/>
                  <a:pt x="136376" y="277297"/>
                </a:cubicBezTo>
                <a:lnTo>
                  <a:pt x="136376" y="287038"/>
                </a:lnTo>
                <a:cubicBezTo>
                  <a:pt x="136367" y="295105"/>
                  <a:pt x="129830" y="301641"/>
                  <a:pt x="121764" y="301650"/>
                </a:cubicBezTo>
                <a:lnTo>
                  <a:pt x="14612" y="301650"/>
                </a:lnTo>
                <a:cubicBezTo>
                  <a:pt x="6542" y="301650"/>
                  <a:pt x="0" y="295108"/>
                  <a:pt x="0" y="287038"/>
                </a:cubicBezTo>
                <a:cubicBezTo>
                  <a:pt x="0" y="278969"/>
                  <a:pt x="6542" y="272427"/>
                  <a:pt x="14612" y="272427"/>
                </a:cubicBezTo>
                <a:lnTo>
                  <a:pt x="29733" y="272998"/>
                </a:lnTo>
                <a:cubicBezTo>
                  <a:pt x="137636" y="272993"/>
                  <a:pt x="228954" y="179182"/>
                  <a:pt x="228954" y="68145"/>
                </a:cubicBezTo>
                <a:lnTo>
                  <a:pt x="228945" y="47778"/>
                </a:lnTo>
                <a:lnTo>
                  <a:pt x="205881" y="47778"/>
                </a:lnTo>
                <a:close/>
              </a:path>
            </a:pathLst>
          </a:custGeom>
          <a:solidFill>
            <a:srgbClr val="586D5E"/>
          </a:solidFill>
          <a:ln w="5507" cap="flat">
            <a:noFill/>
            <a:prstDash val="solid"/>
            <a:miter/>
          </a:ln>
        </p:spPr>
        <p:txBody>
          <a:bodyPr anchor="ctr" rtlCol="0" wrap="square">
            <a:noAutofit/>
          </a:bodyPr>
          <a:p>
            <a:endParaRPr altLang="en-US" lang="zh-CN"/>
          </a:p>
        </p:txBody>
      </p:sp>
      <p:sp>
        <p:nvSpPr>
          <p:cNvPr id="1049448" name="任意多边形: 形状 84"/>
          <p:cNvSpPr/>
          <p:nvPr/>
        </p:nvSpPr>
        <p:spPr>
          <a:xfrm>
            <a:off x="3886060" y="3587644"/>
            <a:ext cx="311198" cy="311954"/>
          </a:xfrm>
          <a:custGeom>
            <a:avLst/>
            <a:gdLst>
              <a:gd name="connsiteX0" fmla="*/ 185809 w 311198"/>
              <a:gd name="connsiteY0" fmla="*/ 176162 h 311954"/>
              <a:gd name="connsiteX1" fmla="*/ 175440 w 311198"/>
              <a:gd name="connsiteY1" fmla="*/ 176164 h 311954"/>
              <a:gd name="connsiteX2" fmla="*/ 175431 w 311198"/>
              <a:gd name="connsiteY2" fmla="*/ 186543 h 311954"/>
              <a:gd name="connsiteX3" fmla="*/ 175428 w 311198"/>
              <a:gd name="connsiteY3" fmla="*/ 186543 h 311954"/>
              <a:gd name="connsiteX4" fmla="*/ 250360 w 311198"/>
              <a:gd name="connsiteY4" fmla="*/ 261472 h 311954"/>
              <a:gd name="connsiteX5" fmla="*/ 260737 w 311198"/>
              <a:gd name="connsiteY5" fmla="*/ 261472 h 311954"/>
              <a:gd name="connsiteX6" fmla="*/ 262888 w 311198"/>
              <a:gd name="connsiteY6" fmla="*/ 256283 h 311954"/>
              <a:gd name="connsiteX7" fmla="*/ 260738 w 311198"/>
              <a:gd name="connsiteY7" fmla="*/ 251097 h 311954"/>
              <a:gd name="connsiteX8" fmla="*/ 114074 w 311198"/>
              <a:gd name="connsiteY8" fmla="*/ 175712 h 311954"/>
              <a:gd name="connsiteX9" fmla="*/ 73218 w 311198"/>
              <a:gd name="connsiteY9" fmla="*/ 216570 h 311954"/>
              <a:gd name="connsiteX10" fmla="*/ 70290 w 311198"/>
              <a:gd name="connsiteY10" fmla="*/ 215484 h 311954"/>
              <a:gd name="connsiteX11" fmla="*/ 51888 w 311198"/>
              <a:gd name="connsiteY11" fmla="*/ 212770 h 311954"/>
              <a:gd name="connsiteX12" fmla="*/ 10057 w 311198"/>
              <a:gd name="connsiteY12" fmla="*/ 260232 h 311954"/>
              <a:gd name="connsiteX13" fmla="*/ 32986 w 311198"/>
              <a:gd name="connsiteY13" fmla="*/ 237301 h 311954"/>
              <a:gd name="connsiteX14" fmla="*/ 66394 w 311198"/>
              <a:gd name="connsiteY14" fmla="*/ 245761 h 311954"/>
              <a:gd name="connsiteX15" fmla="*/ 74851 w 311198"/>
              <a:gd name="connsiteY15" fmla="*/ 279169 h 311954"/>
              <a:gd name="connsiteX16" fmla="*/ 51923 w 311198"/>
              <a:gd name="connsiteY16" fmla="*/ 302098 h 311954"/>
              <a:gd name="connsiteX17" fmla="*/ 70320 w 311198"/>
              <a:gd name="connsiteY17" fmla="*/ 299384 h 311954"/>
              <a:gd name="connsiteX18" fmla="*/ 96671 w 311198"/>
              <a:gd name="connsiteY18" fmla="*/ 241865 h 311954"/>
              <a:gd name="connsiteX19" fmla="*/ 95584 w 311198"/>
              <a:gd name="connsiteY19" fmla="*/ 238937 h 311954"/>
              <a:gd name="connsiteX20" fmla="*/ 142516 w 311198"/>
              <a:gd name="connsiteY20" fmla="*/ 192009 h 311954"/>
              <a:gd name="connsiteX21" fmla="*/ 142618 w 311198"/>
              <a:gd name="connsiteY21" fmla="*/ 179742 h 311954"/>
              <a:gd name="connsiteX22" fmla="*/ 118298 w 311198"/>
              <a:gd name="connsiteY22" fmla="*/ 179937 h 311954"/>
              <a:gd name="connsiteX23" fmla="*/ 180618 w 311198"/>
              <a:gd name="connsiteY23" fmla="*/ 164283 h 311954"/>
              <a:gd name="connsiteX24" fmla="*/ 192696 w 311198"/>
              <a:gd name="connsiteY24" fmla="*/ 169275 h 311954"/>
              <a:gd name="connsiteX25" fmla="*/ 267625 w 311198"/>
              <a:gd name="connsiteY25" fmla="*/ 244207 h 311954"/>
              <a:gd name="connsiteX26" fmla="*/ 272629 w 311198"/>
              <a:gd name="connsiteY26" fmla="*/ 256284 h 311954"/>
              <a:gd name="connsiteX27" fmla="*/ 255552 w 311198"/>
              <a:gd name="connsiteY27" fmla="*/ 273363 h 311954"/>
              <a:gd name="connsiteX28" fmla="*/ 255549 w 311198"/>
              <a:gd name="connsiteY28" fmla="*/ 273363 h 311954"/>
              <a:gd name="connsiteX29" fmla="*/ 243473 w 311198"/>
              <a:gd name="connsiteY29" fmla="*/ 268360 h 311954"/>
              <a:gd name="connsiteX30" fmla="*/ 168538 w 311198"/>
              <a:gd name="connsiteY30" fmla="*/ 193430 h 311954"/>
              <a:gd name="connsiteX31" fmla="*/ 168543 w 311198"/>
              <a:gd name="connsiteY31" fmla="*/ 169280 h 311954"/>
              <a:gd name="connsiteX32" fmla="*/ 180618 w 311198"/>
              <a:gd name="connsiteY32" fmla="*/ 164283 h 311954"/>
              <a:gd name="connsiteX33" fmla="*/ 168112 w 311198"/>
              <a:gd name="connsiteY33" fmla="*/ 121719 h 311954"/>
              <a:gd name="connsiteX34" fmla="*/ 155250 w 311198"/>
              <a:gd name="connsiteY34" fmla="*/ 134580 h 311954"/>
              <a:gd name="connsiteX35" fmla="*/ 133825 w 311198"/>
              <a:gd name="connsiteY35" fmla="*/ 156007 h 311954"/>
              <a:gd name="connsiteX36" fmla="*/ 133824 w 311198"/>
              <a:gd name="connsiteY36" fmla="*/ 156007 h 311954"/>
              <a:gd name="connsiteX37" fmla="*/ 120983 w 311198"/>
              <a:gd name="connsiteY37" fmla="*/ 168847 h 311954"/>
              <a:gd name="connsiteX38" fmla="*/ 122299 w 311198"/>
              <a:gd name="connsiteY38" fmla="*/ 170163 h 311954"/>
              <a:gd name="connsiteX39" fmla="*/ 152440 w 311198"/>
              <a:gd name="connsiteY39" fmla="*/ 169920 h 311954"/>
              <a:gd name="connsiteX40" fmla="*/ 152190 w 311198"/>
              <a:gd name="connsiteY40" fmla="*/ 200052 h 311954"/>
              <a:gd name="connsiteX41" fmla="*/ 244569 w 311198"/>
              <a:gd name="connsiteY41" fmla="*/ 292433 h 311954"/>
              <a:gd name="connsiteX42" fmla="*/ 291704 w 311198"/>
              <a:gd name="connsiteY42" fmla="*/ 292425 h 311954"/>
              <a:gd name="connsiteX43" fmla="*/ 291697 w 311198"/>
              <a:gd name="connsiteY43" fmla="*/ 245304 h 311954"/>
              <a:gd name="connsiteX44" fmla="*/ 199316 w 311198"/>
              <a:gd name="connsiteY44" fmla="*/ 152923 h 311954"/>
              <a:gd name="connsiteX45" fmla="*/ 169185 w 311198"/>
              <a:gd name="connsiteY45" fmla="*/ 153173 h 311954"/>
              <a:gd name="connsiteX46" fmla="*/ 169427 w 311198"/>
              <a:gd name="connsiteY46" fmla="*/ 123034 h 311954"/>
              <a:gd name="connsiteX47" fmla="*/ 11736 w 311198"/>
              <a:gd name="connsiteY47" fmla="*/ 11644 h 311954"/>
              <a:gd name="connsiteX48" fmla="*/ 11639 w 311198"/>
              <a:gd name="connsiteY48" fmla="*/ 11739 h 311954"/>
              <a:gd name="connsiteX49" fmla="*/ 17810 w 311198"/>
              <a:gd name="connsiteY49" fmla="*/ 25478 h 311954"/>
              <a:gd name="connsiteX50" fmla="*/ 133844 w 311198"/>
              <a:gd name="connsiteY50" fmla="*/ 142209 h 311954"/>
              <a:gd name="connsiteX51" fmla="*/ 141495 w 311198"/>
              <a:gd name="connsiteY51" fmla="*/ 134561 h 311954"/>
              <a:gd name="connsiteX52" fmla="*/ 25449 w 311198"/>
              <a:gd name="connsiteY52" fmla="*/ 17815 h 311954"/>
              <a:gd name="connsiteX53" fmla="*/ 259501 w 311198"/>
              <a:gd name="connsiteY53" fmla="*/ 10785 h 311954"/>
              <a:gd name="connsiteX54" fmla="*/ 241108 w 311198"/>
              <a:gd name="connsiteY54" fmla="*/ 13498 h 311954"/>
              <a:gd name="connsiteX55" fmla="*/ 214753 w 311198"/>
              <a:gd name="connsiteY55" fmla="*/ 71020 h 311954"/>
              <a:gd name="connsiteX56" fmla="*/ 215837 w 311198"/>
              <a:gd name="connsiteY56" fmla="*/ 73948 h 311954"/>
              <a:gd name="connsiteX57" fmla="*/ 174977 w 311198"/>
              <a:gd name="connsiteY57" fmla="*/ 114809 h 311954"/>
              <a:gd name="connsiteX58" fmla="*/ 179201 w 311198"/>
              <a:gd name="connsiteY58" fmla="*/ 119034 h 311954"/>
              <a:gd name="connsiteX59" fmla="*/ 179007 w 311198"/>
              <a:gd name="connsiteY59" fmla="*/ 143351 h 311954"/>
              <a:gd name="connsiteX60" fmla="*/ 191273 w 311198"/>
              <a:gd name="connsiteY60" fmla="*/ 143249 h 311954"/>
              <a:gd name="connsiteX61" fmla="*/ 238206 w 311198"/>
              <a:gd name="connsiteY61" fmla="*/ 96312 h 311954"/>
              <a:gd name="connsiteX62" fmla="*/ 241135 w 311198"/>
              <a:gd name="connsiteY62" fmla="*/ 97399 h 311954"/>
              <a:gd name="connsiteX63" fmla="*/ 259535 w 311198"/>
              <a:gd name="connsiteY63" fmla="*/ 100113 h 311954"/>
              <a:gd name="connsiteX64" fmla="*/ 301367 w 311198"/>
              <a:gd name="connsiteY64" fmla="*/ 52653 h 311954"/>
              <a:gd name="connsiteX65" fmla="*/ 278438 w 311198"/>
              <a:gd name="connsiteY65" fmla="*/ 75581 h 311954"/>
              <a:gd name="connsiteX66" fmla="*/ 245029 w 311198"/>
              <a:gd name="connsiteY66" fmla="*/ 67123 h 311954"/>
              <a:gd name="connsiteX67" fmla="*/ 236573 w 311198"/>
              <a:gd name="connsiteY67" fmla="*/ 33716 h 311954"/>
              <a:gd name="connsiteX68" fmla="*/ 9601 w 311198"/>
              <a:gd name="connsiteY68" fmla="*/ 0 h 311954"/>
              <a:gd name="connsiteX69" fmla="*/ 31090 w 311198"/>
              <a:gd name="connsiteY69" fmla="*/ 9672 h 311954"/>
              <a:gd name="connsiteX70" fmla="*/ 148384 w 311198"/>
              <a:gd name="connsiteY70" fmla="*/ 127673 h 311954"/>
              <a:gd name="connsiteX71" fmla="*/ 164668 w 311198"/>
              <a:gd name="connsiteY71" fmla="*/ 111389 h 311954"/>
              <a:gd name="connsiteX72" fmla="*/ 164645 w 311198"/>
              <a:gd name="connsiteY72" fmla="*/ 111366 h 311954"/>
              <a:gd name="connsiteX73" fmla="*/ 204608 w 311198"/>
              <a:gd name="connsiteY73" fmla="*/ 71403 h 311954"/>
              <a:gd name="connsiteX74" fmla="*/ 204100 w 311198"/>
              <a:gd name="connsiteY74" fmla="*/ 41237 h 311954"/>
              <a:gd name="connsiteX75" fmla="*/ 270910 w 311198"/>
              <a:gd name="connsiteY75" fmla="*/ 2828 h 311954"/>
              <a:gd name="connsiteX76" fmla="*/ 279048 w 311198"/>
              <a:gd name="connsiteY76" fmla="*/ 5018 h 311954"/>
              <a:gd name="connsiteX77" fmla="*/ 247375 w 311198"/>
              <a:gd name="connsiteY77" fmla="*/ 36689 h 311954"/>
              <a:gd name="connsiteX78" fmla="*/ 253049 w 311198"/>
              <a:gd name="connsiteY78" fmla="*/ 59103 h 311954"/>
              <a:gd name="connsiteX79" fmla="*/ 275466 w 311198"/>
              <a:gd name="connsiteY79" fmla="*/ 64780 h 311954"/>
              <a:gd name="connsiteX80" fmla="*/ 307139 w 311198"/>
              <a:gd name="connsiteY80" fmla="*/ 33107 h 311954"/>
              <a:gd name="connsiteX81" fmla="*/ 309327 w 311198"/>
              <a:gd name="connsiteY81" fmla="*/ 41245 h 311954"/>
              <a:gd name="connsiteX82" fmla="*/ 295250 w 311198"/>
              <a:gd name="connsiteY82" fmla="*/ 93977 h 311954"/>
              <a:gd name="connsiteX83" fmla="*/ 240751 w 311198"/>
              <a:gd name="connsiteY83" fmla="*/ 107544 h 311954"/>
              <a:gd name="connsiteX84" fmla="*/ 204232 w 311198"/>
              <a:gd name="connsiteY84" fmla="*/ 144064 h 311954"/>
              <a:gd name="connsiteX85" fmla="*/ 298585 w 311198"/>
              <a:gd name="connsiteY85" fmla="*/ 238417 h 311954"/>
              <a:gd name="connsiteX86" fmla="*/ 298585 w 311198"/>
              <a:gd name="connsiteY86" fmla="*/ 299320 h 311954"/>
              <a:gd name="connsiteX87" fmla="*/ 237682 w 311198"/>
              <a:gd name="connsiteY87" fmla="*/ 299320 h 311954"/>
              <a:gd name="connsiteX88" fmla="*/ 143332 w 311198"/>
              <a:gd name="connsiteY88" fmla="*/ 204967 h 311954"/>
              <a:gd name="connsiteX89" fmla="*/ 106817 w 311198"/>
              <a:gd name="connsiteY89" fmla="*/ 241482 h 311954"/>
              <a:gd name="connsiteX90" fmla="*/ 107325 w 311198"/>
              <a:gd name="connsiteY90" fmla="*/ 271649 h 311954"/>
              <a:gd name="connsiteX91" fmla="*/ 40514 w 311198"/>
              <a:gd name="connsiteY91" fmla="*/ 310058 h 311954"/>
              <a:gd name="connsiteX92" fmla="*/ 32377 w 311198"/>
              <a:gd name="connsiteY92" fmla="*/ 307870 h 311954"/>
              <a:gd name="connsiteX93" fmla="*/ 64050 w 311198"/>
              <a:gd name="connsiteY93" fmla="*/ 276197 h 311954"/>
              <a:gd name="connsiteX94" fmla="*/ 58375 w 311198"/>
              <a:gd name="connsiteY94" fmla="*/ 253780 h 311954"/>
              <a:gd name="connsiteX95" fmla="*/ 35958 w 311198"/>
              <a:gd name="connsiteY95" fmla="*/ 248103 h 311954"/>
              <a:gd name="connsiteX96" fmla="*/ 4285 w 311198"/>
              <a:gd name="connsiteY96" fmla="*/ 279778 h 311954"/>
              <a:gd name="connsiteX97" fmla="*/ 2097 w 311198"/>
              <a:gd name="connsiteY97" fmla="*/ 271640 h 311954"/>
              <a:gd name="connsiteX98" fmla="*/ 2606 w 311198"/>
              <a:gd name="connsiteY98" fmla="*/ 241469 h 311954"/>
              <a:gd name="connsiteX99" fmla="*/ 70673 w 311198"/>
              <a:gd name="connsiteY99" fmla="*/ 205338 h 311954"/>
              <a:gd name="connsiteX100" fmla="*/ 110653 w 311198"/>
              <a:gd name="connsiteY100" fmla="*/ 165359 h 311954"/>
              <a:gd name="connsiteX101" fmla="*/ 110675 w 311198"/>
              <a:gd name="connsiteY101" fmla="*/ 165381 h 311954"/>
              <a:gd name="connsiteX102" fmla="*/ 126958 w 311198"/>
              <a:gd name="connsiteY102" fmla="*/ 149099 h 311954"/>
              <a:gd name="connsiteX103" fmla="*/ 9653 w 311198"/>
              <a:gd name="connsiteY103" fmla="*/ 31086 h 311954"/>
              <a:gd name="connsiteX104" fmla="*/ 0 w 311198"/>
              <a:gd name="connsiteY104" fmla="*/ 9604 h 311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311198" h="311954">
                <a:moveTo>
                  <a:pt x="185809" y="176162"/>
                </a:moveTo>
                <a:cubicBezTo>
                  <a:pt x="182944" y="173304"/>
                  <a:pt x="178304" y="173304"/>
                  <a:pt x="175440" y="176164"/>
                </a:cubicBezTo>
                <a:cubicBezTo>
                  <a:pt x="172571" y="179027"/>
                  <a:pt x="172567" y="183674"/>
                  <a:pt x="175431" y="186543"/>
                </a:cubicBezTo>
                <a:lnTo>
                  <a:pt x="175428" y="186543"/>
                </a:lnTo>
                <a:lnTo>
                  <a:pt x="250360" y="261472"/>
                </a:lnTo>
                <a:cubicBezTo>
                  <a:pt x="253263" y="264246"/>
                  <a:pt x="257833" y="264246"/>
                  <a:pt x="260737" y="261472"/>
                </a:cubicBezTo>
                <a:cubicBezTo>
                  <a:pt x="262118" y="260101"/>
                  <a:pt x="262893" y="258231"/>
                  <a:pt x="262888" y="256283"/>
                </a:cubicBezTo>
                <a:cubicBezTo>
                  <a:pt x="262894" y="254337"/>
                  <a:pt x="262119" y="252469"/>
                  <a:pt x="260738" y="251097"/>
                </a:cubicBezTo>
                <a:close/>
                <a:moveTo>
                  <a:pt x="114074" y="175712"/>
                </a:moveTo>
                <a:lnTo>
                  <a:pt x="73218" y="216570"/>
                </a:lnTo>
                <a:lnTo>
                  <a:pt x="70290" y="215484"/>
                </a:lnTo>
                <a:cubicBezTo>
                  <a:pt x="64413" y="213300"/>
                  <a:pt x="58144" y="212375"/>
                  <a:pt x="51888" y="212770"/>
                </a:cubicBezTo>
                <a:cubicBezTo>
                  <a:pt x="27230" y="214325"/>
                  <a:pt x="8502" y="235574"/>
                  <a:pt x="10057" y="260232"/>
                </a:cubicBezTo>
                <a:lnTo>
                  <a:pt x="32986" y="237301"/>
                </a:lnTo>
                <a:lnTo>
                  <a:pt x="66394" y="245761"/>
                </a:lnTo>
                <a:lnTo>
                  <a:pt x="74851" y="279169"/>
                </a:lnTo>
                <a:lnTo>
                  <a:pt x="51923" y="302098"/>
                </a:lnTo>
                <a:cubicBezTo>
                  <a:pt x="58178" y="302492"/>
                  <a:pt x="64445" y="301567"/>
                  <a:pt x="70320" y="299384"/>
                </a:cubicBezTo>
                <a:cubicBezTo>
                  <a:pt x="93480" y="290777"/>
                  <a:pt x="105278" y="265025"/>
                  <a:pt x="96671" y="241865"/>
                </a:cubicBezTo>
                <a:lnTo>
                  <a:pt x="95584" y="238937"/>
                </a:lnTo>
                <a:lnTo>
                  <a:pt x="142516" y="192009"/>
                </a:lnTo>
                <a:lnTo>
                  <a:pt x="142618" y="179742"/>
                </a:lnTo>
                <a:lnTo>
                  <a:pt x="118298" y="179937"/>
                </a:lnTo>
                <a:close/>
                <a:moveTo>
                  <a:pt x="180618" y="164283"/>
                </a:moveTo>
                <a:cubicBezTo>
                  <a:pt x="184988" y="164282"/>
                  <a:pt x="189358" y="165946"/>
                  <a:pt x="192696" y="169275"/>
                </a:cubicBezTo>
                <a:lnTo>
                  <a:pt x="267625" y="244207"/>
                </a:lnTo>
                <a:cubicBezTo>
                  <a:pt x="270829" y="247410"/>
                  <a:pt x="272629" y="251755"/>
                  <a:pt x="272629" y="256284"/>
                </a:cubicBezTo>
                <a:cubicBezTo>
                  <a:pt x="272630" y="265717"/>
                  <a:pt x="264984" y="273363"/>
                  <a:pt x="255552" y="273363"/>
                </a:cubicBezTo>
                <a:lnTo>
                  <a:pt x="255549" y="273363"/>
                </a:lnTo>
                <a:cubicBezTo>
                  <a:pt x="251017" y="273376"/>
                  <a:pt x="246668" y="271575"/>
                  <a:pt x="243473" y="268360"/>
                </a:cubicBezTo>
                <a:lnTo>
                  <a:pt x="168538" y="193430"/>
                </a:lnTo>
                <a:cubicBezTo>
                  <a:pt x="161883" y="186755"/>
                  <a:pt x="161885" y="175953"/>
                  <a:pt x="168543" y="169280"/>
                </a:cubicBezTo>
                <a:cubicBezTo>
                  <a:pt x="171880" y="165950"/>
                  <a:pt x="176249" y="164284"/>
                  <a:pt x="180618" y="164283"/>
                </a:cubicBezTo>
                <a:close/>
                <a:moveTo>
                  <a:pt x="168112" y="121719"/>
                </a:moveTo>
                <a:lnTo>
                  <a:pt x="155250" y="134580"/>
                </a:lnTo>
                <a:lnTo>
                  <a:pt x="133825" y="156007"/>
                </a:lnTo>
                <a:lnTo>
                  <a:pt x="133824" y="156007"/>
                </a:lnTo>
                <a:lnTo>
                  <a:pt x="120983" y="168847"/>
                </a:lnTo>
                <a:lnTo>
                  <a:pt x="122299" y="170163"/>
                </a:lnTo>
                <a:lnTo>
                  <a:pt x="152440" y="169920"/>
                </a:lnTo>
                <a:lnTo>
                  <a:pt x="152190" y="200052"/>
                </a:lnTo>
                <a:lnTo>
                  <a:pt x="244569" y="292433"/>
                </a:lnTo>
                <a:cubicBezTo>
                  <a:pt x="257596" y="305425"/>
                  <a:pt x="278682" y="305422"/>
                  <a:pt x="291704" y="292425"/>
                </a:cubicBezTo>
                <a:cubicBezTo>
                  <a:pt x="304693" y="279402"/>
                  <a:pt x="304690" y="258324"/>
                  <a:pt x="291697" y="245304"/>
                </a:cubicBezTo>
                <a:lnTo>
                  <a:pt x="199316" y="152923"/>
                </a:lnTo>
                <a:lnTo>
                  <a:pt x="169185" y="153173"/>
                </a:lnTo>
                <a:lnTo>
                  <a:pt x="169427" y="123034"/>
                </a:lnTo>
                <a:close/>
                <a:moveTo>
                  <a:pt x="11736" y="11644"/>
                </a:moveTo>
                <a:lnTo>
                  <a:pt x="11639" y="11739"/>
                </a:lnTo>
                <a:lnTo>
                  <a:pt x="17810" y="25478"/>
                </a:lnTo>
                <a:lnTo>
                  <a:pt x="133844" y="142209"/>
                </a:lnTo>
                <a:lnTo>
                  <a:pt x="141495" y="134561"/>
                </a:lnTo>
                <a:lnTo>
                  <a:pt x="25449" y="17815"/>
                </a:lnTo>
                <a:close/>
                <a:moveTo>
                  <a:pt x="259501" y="10785"/>
                </a:moveTo>
                <a:cubicBezTo>
                  <a:pt x="253247" y="10391"/>
                  <a:pt x="246982" y="11316"/>
                  <a:pt x="241108" y="13498"/>
                </a:cubicBezTo>
                <a:cubicBezTo>
                  <a:pt x="217947" y="22105"/>
                  <a:pt x="206146" y="47858"/>
                  <a:pt x="214753" y="71020"/>
                </a:cubicBezTo>
                <a:lnTo>
                  <a:pt x="215837" y="73948"/>
                </a:lnTo>
                <a:lnTo>
                  <a:pt x="174977" y="114809"/>
                </a:lnTo>
                <a:lnTo>
                  <a:pt x="179201" y="119034"/>
                </a:lnTo>
                <a:lnTo>
                  <a:pt x="179007" y="143351"/>
                </a:lnTo>
                <a:lnTo>
                  <a:pt x="191273" y="143249"/>
                </a:lnTo>
                <a:lnTo>
                  <a:pt x="238206" y="96312"/>
                </a:lnTo>
                <a:lnTo>
                  <a:pt x="241135" y="97399"/>
                </a:lnTo>
                <a:cubicBezTo>
                  <a:pt x="247010" y="99583"/>
                  <a:pt x="253279" y="100507"/>
                  <a:pt x="259535" y="100113"/>
                </a:cubicBezTo>
                <a:cubicBezTo>
                  <a:pt x="284192" y="98559"/>
                  <a:pt x="302921" y="77311"/>
                  <a:pt x="301367" y="52653"/>
                </a:cubicBezTo>
                <a:lnTo>
                  <a:pt x="278438" y="75581"/>
                </a:lnTo>
                <a:lnTo>
                  <a:pt x="245029" y="67123"/>
                </a:lnTo>
                <a:lnTo>
                  <a:pt x="236573" y="33716"/>
                </a:lnTo>
                <a:close/>
                <a:moveTo>
                  <a:pt x="9601" y="0"/>
                </a:moveTo>
                <a:lnTo>
                  <a:pt x="31090" y="9672"/>
                </a:lnTo>
                <a:lnTo>
                  <a:pt x="148384" y="127673"/>
                </a:lnTo>
                <a:lnTo>
                  <a:pt x="164668" y="111389"/>
                </a:lnTo>
                <a:lnTo>
                  <a:pt x="164645" y="111366"/>
                </a:lnTo>
                <a:lnTo>
                  <a:pt x="204608" y="71403"/>
                </a:lnTo>
                <a:cubicBezTo>
                  <a:pt x="201602" y="61596"/>
                  <a:pt x="201427" y="51140"/>
                  <a:pt x="204100" y="41237"/>
                </a:cubicBezTo>
                <a:cubicBezTo>
                  <a:pt x="211943" y="12181"/>
                  <a:pt x="241854" y="-5015"/>
                  <a:pt x="270910" y="2828"/>
                </a:cubicBezTo>
                <a:lnTo>
                  <a:pt x="279048" y="5018"/>
                </a:lnTo>
                <a:lnTo>
                  <a:pt x="247375" y="36689"/>
                </a:lnTo>
                <a:lnTo>
                  <a:pt x="253049" y="59103"/>
                </a:lnTo>
                <a:lnTo>
                  <a:pt x="275466" y="64780"/>
                </a:lnTo>
                <a:lnTo>
                  <a:pt x="307139" y="33107"/>
                </a:lnTo>
                <a:lnTo>
                  <a:pt x="309327" y="41245"/>
                </a:lnTo>
                <a:cubicBezTo>
                  <a:pt x="314368" y="60075"/>
                  <a:pt x="309005" y="80165"/>
                  <a:pt x="295250" y="93977"/>
                </a:cubicBezTo>
                <a:cubicBezTo>
                  <a:pt x="280974" y="108199"/>
                  <a:pt x="260030" y="113413"/>
                  <a:pt x="240751" y="107544"/>
                </a:cubicBezTo>
                <a:lnTo>
                  <a:pt x="204232" y="144064"/>
                </a:lnTo>
                <a:lnTo>
                  <a:pt x="298585" y="238417"/>
                </a:lnTo>
                <a:cubicBezTo>
                  <a:pt x="315403" y="255235"/>
                  <a:pt x="315403" y="282502"/>
                  <a:pt x="298585" y="299320"/>
                </a:cubicBezTo>
                <a:cubicBezTo>
                  <a:pt x="281767" y="316138"/>
                  <a:pt x="254499" y="316138"/>
                  <a:pt x="237682" y="299320"/>
                </a:cubicBezTo>
                <a:lnTo>
                  <a:pt x="143332" y="204967"/>
                </a:lnTo>
                <a:lnTo>
                  <a:pt x="106817" y="241482"/>
                </a:lnTo>
                <a:cubicBezTo>
                  <a:pt x="109821" y="251290"/>
                  <a:pt x="109998" y="261746"/>
                  <a:pt x="107325" y="271649"/>
                </a:cubicBezTo>
                <a:cubicBezTo>
                  <a:pt x="99482" y="300705"/>
                  <a:pt x="69570" y="317901"/>
                  <a:pt x="40514" y="310058"/>
                </a:cubicBezTo>
                <a:lnTo>
                  <a:pt x="32377" y="307870"/>
                </a:lnTo>
                <a:lnTo>
                  <a:pt x="64050" y="276197"/>
                </a:lnTo>
                <a:lnTo>
                  <a:pt x="58375" y="253780"/>
                </a:lnTo>
                <a:lnTo>
                  <a:pt x="35958" y="248103"/>
                </a:lnTo>
                <a:lnTo>
                  <a:pt x="4285" y="279778"/>
                </a:lnTo>
                <a:lnTo>
                  <a:pt x="2097" y="271640"/>
                </a:lnTo>
                <a:cubicBezTo>
                  <a:pt x="-577" y="261736"/>
                  <a:pt x="-400" y="251278"/>
                  <a:pt x="2606" y="241469"/>
                </a:cubicBezTo>
                <a:cubicBezTo>
                  <a:pt x="11425" y="212695"/>
                  <a:pt x="41900" y="196519"/>
                  <a:pt x="70673" y="205338"/>
                </a:cubicBezTo>
                <a:lnTo>
                  <a:pt x="110653" y="165359"/>
                </a:lnTo>
                <a:lnTo>
                  <a:pt x="110675" y="165381"/>
                </a:lnTo>
                <a:lnTo>
                  <a:pt x="126958" y="149099"/>
                </a:lnTo>
                <a:lnTo>
                  <a:pt x="9653" y="31086"/>
                </a:lnTo>
                <a:lnTo>
                  <a:pt x="0" y="9604"/>
                </a:lnTo>
                <a:close/>
              </a:path>
            </a:pathLst>
          </a:custGeom>
          <a:solidFill>
            <a:srgbClr val="586D5E"/>
          </a:solidFill>
          <a:ln w="5507" cap="flat">
            <a:noFill/>
            <a:prstDash val="solid"/>
            <a:miter/>
          </a:ln>
        </p:spPr>
        <p:txBody>
          <a:bodyPr anchor="ctr" rtlCol="0" wrap="square">
            <a:noAutofit/>
          </a:bodyPr>
          <a:p>
            <a:endParaRPr altLang="en-US" lang="zh-CN"/>
          </a:p>
        </p:txBody>
      </p:sp>
      <p:sp>
        <p:nvSpPr>
          <p:cNvPr id="1049450" name="任意多边形: 形状 85"/>
          <p:cNvSpPr/>
          <p:nvPr/>
        </p:nvSpPr>
        <p:spPr>
          <a:xfrm>
            <a:off x="3887029" y="4843805"/>
            <a:ext cx="311714" cy="311765"/>
          </a:xfrm>
          <a:custGeom>
            <a:avLst/>
            <a:gdLst>
              <a:gd name="connsiteX0" fmla="*/ 126915 w 311714"/>
              <a:gd name="connsiteY0" fmla="*/ 272801 h 311765"/>
              <a:gd name="connsiteX1" fmla="*/ 126878 w 311714"/>
              <a:gd name="connsiteY1" fmla="*/ 302024 h 311765"/>
              <a:gd name="connsiteX2" fmla="*/ 185325 w 311714"/>
              <a:gd name="connsiteY2" fmla="*/ 302024 h 311765"/>
              <a:gd name="connsiteX3" fmla="*/ 185361 w 311714"/>
              <a:gd name="connsiteY3" fmla="*/ 272801 h 311765"/>
              <a:gd name="connsiteX4" fmla="*/ 9741 w 311714"/>
              <a:gd name="connsiteY4" fmla="*/ 245379 h 311765"/>
              <a:gd name="connsiteX5" fmla="*/ 9741 w 311714"/>
              <a:gd name="connsiteY5" fmla="*/ 263060 h 311765"/>
              <a:gd name="connsiteX6" fmla="*/ 301973 w 311714"/>
              <a:gd name="connsiteY6" fmla="*/ 263060 h 311765"/>
              <a:gd name="connsiteX7" fmla="*/ 301973 w 311714"/>
              <a:gd name="connsiteY7" fmla="*/ 245884 h 311765"/>
              <a:gd name="connsiteX8" fmla="*/ 199693 w 311714"/>
              <a:gd name="connsiteY8" fmla="*/ 194825 h 311765"/>
              <a:gd name="connsiteX9" fmla="*/ 194823 w 311714"/>
              <a:gd name="connsiteY9" fmla="*/ 199695 h 311765"/>
              <a:gd name="connsiteX10" fmla="*/ 199693 w 311714"/>
              <a:gd name="connsiteY10" fmla="*/ 204566 h 311765"/>
              <a:gd name="connsiteX11" fmla="*/ 204564 w 311714"/>
              <a:gd name="connsiteY11" fmla="*/ 199695 h 311765"/>
              <a:gd name="connsiteX12" fmla="*/ 199693 w 311714"/>
              <a:gd name="connsiteY12" fmla="*/ 194825 h 311765"/>
              <a:gd name="connsiteX13" fmla="*/ 131505 w 311714"/>
              <a:gd name="connsiteY13" fmla="*/ 194825 h 311765"/>
              <a:gd name="connsiteX14" fmla="*/ 126634 w 311714"/>
              <a:gd name="connsiteY14" fmla="*/ 199695 h 311765"/>
              <a:gd name="connsiteX15" fmla="*/ 131505 w 311714"/>
              <a:gd name="connsiteY15" fmla="*/ 204566 h 311765"/>
              <a:gd name="connsiteX16" fmla="*/ 136376 w 311714"/>
              <a:gd name="connsiteY16" fmla="*/ 199695 h 311765"/>
              <a:gd name="connsiteX17" fmla="*/ 131505 w 311714"/>
              <a:gd name="connsiteY17" fmla="*/ 194825 h 311765"/>
              <a:gd name="connsiteX18" fmla="*/ 273334 w 311714"/>
              <a:gd name="connsiteY18" fmla="*/ 81087 h 311765"/>
              <a:gd name="connsiteX19" fmla="*/ 273112 w 311714"/>
              <a:gd name="connsiteY19" fmla="*/ 236092 h 311765"/>
              <a:gd name="connsiteX20" fmla="*/ 301973 w 311714"/>
              <a:gd name="connsiteY20" fmla="*/ 236143 h 311765"/>
              <a:gd name="connsiteX21" fmla="*/ 301973 w 311714"/>
              <a:gd name="connsiteY21" fmla="*/ 81087 h 311765"/>
              <a:gd name="connsiteX22" fmla="*/ 9741 w 311714"/>
              <a:gd name="connsiteY22" fmla="*/ 81087 h 311765"/>
              <a:gd name="connsiteX23" fmla="*/ 9741 w 311714"/>
              <a:gd name="connsiteY23" fmla="*/ 235638 h 311765"/>
              <a:gd name="connsiteX24" fmla="*/ 39178 w 311714"/>
              <a:gd name="connsiteY24" fmla="*/ 235689 h 311765"/>
              <a:gd name="connsiteX25" fmla="*/ 39402 w 311714"/>
              <a:gd name="connsiteY25" fmla="*/ 81087 h 311765"/>
              <a:gd name="connsiteX26" fmla="*/ 82799 w 311714"/>
              <a:gd name="connsiteY26" fmla="*/ 77931 h 311765"/>
              <a:gd name="connsiteX27" fmla="*/ 106581 w 311714"/>
              <a:gd name="connsiteY27" fmla="*/ 77931 h 311765"/>
              <a:gd name="connsiteX28" fmla="*/ 116323 w 311714"/>
              <a:gd name="connsiteY28" fmla="*/ 155860 h 311765"/>
              <a:gd name="connsiteX29" fmla="*/ 205307 w 311714"/>
              <a:gd name="connsiteY29" fmla="*/ 155860 h 311765"/>
              <a:gd name="connsiteX30" fmla="*/ 213424 w 311714"/>
              <a:gd name="connsiteY30" fmla="*/ 107155 h 311765"/>
              <a:gd name="connsiteX31" fmla="*/ 121764 w 311714"/>
              <a:gd name="connsiteY31" fmla="*/ 107155 h 311765"/>
              <a:gd name="connsiteX32" fmla="*/ 121764 w 311714"/>
              <a:gd name="connsiteY32" fmla="*/ 97413 h 311765"/>
              <a:gd name="connsiteX33" fmla="*/ 224926 w 311714"/>
              <a:gd name="connsiteY33" fmla="*/ 97413 h 311765"/>
              <a:gd name="connsiteX34" fmla="*/ 213560 w 311714"/>
              <a:gd name="connsiteY34" fmla="*/ 165601 h 311765"/>
              <a:gd name="connsiteX35" fmla="*/ 116893 w 311714"/>
              <a:gd name="connsiteY35" fmla="*/ 165601 h 311765"/>
              <a:gd name="connsiteX36" fmla="*/ 107152 w 311714"/>
              <a:gd name="connsiteY36" fmla="*/ 175342 h 311765"/>
              <a:gd name="connsiteX37" fmla="*/ 116893 w 311714"/>
              <a:gd name="connsiteY37" fmla="*/ 185083 h 311765"/>
              <a:gd name="connsiteX38" fmla="*/ 199693 w 311714"/>
              <a:gd name="connsiteY38" fmla="*/ 185083 h 311765"/>
              <a:gd name="connsiteX39" fmla="*/ 214305 w 311714"/>
              <a:gd name="connsiteY39" fmla="*/ 199695 h 311765"/>
              <a:gd name="connsiteX40" fmla="*/ 199693 w 311714"/>
              <a:gd name="connsiteY40" fmla="*/ 214307 h 311765"/>
              <a:gd name="connsiteX41" fmla="*/ 185081 w 311714"/>
              <a:gd name="connsiteY41" fmla="*/ 199695 h 311765"/>
              <a:gd name="connsiteX42" fmla="*/ 185978 w 311714"/>
              <a:gd name="connsiteY42" fmla="*/ 194825 h 311765"/>
              <a:gd name="connsiteX43" fmla="*/ 145219 w 311714"/>
              <a:gd name="connsiteY43" fmla="*/ 194825 h 311765"/>
              <a:gd name="connsiteX44" fmla="*/ 146117 w 311714"/>
              <a:gd name="connsiteY44" fmla="*/ 199695 h 311765"/>
              <a:gd name="connsiteX45" fmla="*/ 131505 w 311714"/>
              <a:gd name="connsiteY45" fmla="*/ 214307 h 311765"/>
              <a:gd name="connsiteX46" fmla="*/ 116893 w 311714"/>
              <a:gd name="connsiteY46" fmla="*/ 199695 h 311765"/>
              <a:gd name="connsiteX47" fmla="*/ 117790 w 311714"/>
              <a:gd name="connsiteY47" fmla="*/ 194825 h 311765"/>
              <a:gd name="connsiteX48" fmla="*/ 116893 w 311714"/>
              <a:gd name="connsiteY48" fmla="*/ 194825 h 311765"/>
              <a:gd name="connsiteX49" fmla="*/ 100166 w 311714"/>
              <a:gd name="connsiteY49" fmla="*/ 185372 h 311765"/>
              <a:gd name="connsiteX50" fmla="*/ 106864 w 311714"/>
              <a:gd name="connsiteY50" fmla="*/ 158727 h 311765"/>
              <a:gd name="connsiteX51" fmla="*/ 97981 w 311714"/>
              <a:gd name="connsiteY51" fmla="*/ 87672 h 311765"/>
              <a:gd name="connsiteX52" fmla="*/ 82799 w 311714"/>
              <a:gd name="connsiteY52" fmla="*/ 87672 h 311765"/>
              <a:gd name="connsiteX53" fmla="*/ 49189 w 311714"/>
              <a:gd name="connsiteY53" fmla="*/ 48710 h 311765"/>
              <a:gd name="connsiteX54" fmla="*/ 48919 w 311714"/>
              <a:gd name="connsiteY54" fmla="*/ 235705 h 311765"/>
              <a:gd name="connsiteX55" fmla="*/ 263371 w 311714"/>
              <a:gd name="connsiteY55" fmla="*/ 236076 h 311765"/>
              <a:gd name="connsiteX56" fmla="*/ 263640 w 311714"/>
              <a:gd name="connsiteY56" fmla="*/ 48801 h 311765"/>
              <a:gd name="connsiteX57" fmla="*/ 116651 w 311714"/>
              <a:gd name="connsiteY57" fmla="*/ 19532 h 311765"/>
              <a:gd name="connsiteX58" fmla="*/ 253229 w 311714"/>
              <a:gd name="connsiteY58" fmla="*/ 19532 h 311765"/>
              <a:gd name="connsiteX59" fmla="*/ 253229 w 311714"/>
              <a:gd name="connsiteY59" fmla="*/ 29273 h 311765"/>
              <a:gd name="connsiteX60" fmla="*/ 116651 w 311714"/>
              <a:gd name="connsiteY60" fmla="*/ 29273 h 311765"/>
              <a:gd name="connsiteX61" fmla="*/ 97472 w 311714"/>
              <a:gd name="connsiteY61" fmla="*/ 19532 h 311765"/>
              <a:gd name="connsiteX62" fmla="*/ 107214 w 311714"/>
              <a:gd name="connsiteY62" fmla="*/ 19532 h 311765"/>
              <a:gd name="connsiteX63" fmla="*/ 107214 w 311714"/>
              <a:gd name="connsiteY63" fmla="*/ 29273 h 311765"/>
              <a:gd name="connsiteX64" fmla="*/ 97472 w 311714"/>
              <a:gd name="connsiteY64" fmla="*/ 29273 h 311765"/>
              <a:gd name="connsiteX65" fmla="*/ 77990 w 311714"/>
              <a:gd name="connsiteY65" fmla="*/ 19532 h 311765"/>
              <a:gd name="connsiteX66" fmla="*/ 87732 w 311714"/>
              <a:gd name="connsiteY66" fmla="*/ 19532 h 311765"/>
              <a:gd name="connsiteX67" fmla="*/ 87732 w 311714"/>
              <a:gd name="connsiteY67" fmla="*/ 29273 h 311765"/>
              <a:gd name="connsiteX68" fmla="*/ 77990 w 311714"/>
              <a:gd name="connsiteY68" fmla="*/ 29273 h 311765"/>
              <a:gd name="connsiteX69" fmla="*/ 58508 w 311714"/>
              <a:gd name="connsiteY69" fmla="*/ 19532 h 311765"/>
              <a:gd name="connsiteX70" fmla="*/ 68250 w 311714"/>
              <a:gd name="connsiteY70" fmla="*/ 19532 h 311765"/>
              <a:gd name="connsiteX71" fmla="*/ 68250 w 311714"/>
              <a:gd name="connsiteY71" fmla="*/ 29273 h 311765"/>
              <a:gd name="connsiteX72" fmla="*/ 58508 w 311714"/>
              <a:gd name="connsiteY72" fmla="*/ 29273 h 311765"/>
              <a:gd name="connsiteX73" fmla="*/ 49245 w 311714"/>
              <a:gd name="connsiteY73" fmla="*/ 9746 h 311765"/>
              <a:gd name="connsiteX74" fmla="*/ 49203 w 311714"/>
              <a:gd name="connsiteY74" fmla="*/ 38969 h 311765"/>
              <a:gd name="connsiteX75" fmla="*/ 263654 w 311714"/>
              <a:gd name="connsiteY75" fmla="*/ 39060 h 311765"/>
              <a:gd name="connsiteX76" fmla="*/ 263696 w 311714"/>
              <a:gd name="connsiteY76" fmla="*/ 9837 h 311765"/>
              <a:gd name="connsiteX77" fmla="*/ 39519 w 311714"/>
              <a:gd name="connsiteY77" fmla="*/ 0 h 311765"/>
              <a:gd name="connsiteX78" fmla="*/ 273451 w 311714"/>
              <a:gd name="connsiteY78" fmla="*/ 100 h 311765"/>
              <a:gd name="connsiteX79" fmla="*/ 273349 w 311714"/>
              <a:gd name="connsiteY79" fmla="*/ 71346 h 311765"/>
              <a:gd name="connsiteX80" fmla="*/ 301973 w 311714"/>
              <a:gd name="connsiteY80" fmla="*/ 71346 h 311765"/>
              <a:gd name="connsiteX81" fmla="*/ 311714 w 311714"/>
              <a:gd name="connsiteY81" fmla="*/ 81087 h 311765"/>
              <a:gd name="connsiteX82" fmla="*/ 311714 w 311714"/>
              <a:gd name="connsiteY82" fmla="*/ 263060 h 311765"/>
              <a:gd name="connsiteX83" fmla="*/ 301973 w 311714"/>
              <a:gd name="connsiteY83" fmla="*/ 272801 h 311765"/>
              <a:gd name="connsiteX84" fmla="*/ 195102 w 311714"/>
              <a:gd name="connsiteY84" fmla="*/ 272801 h 311765"/>
              <a:gd name="connsiteX85" fmla="*/ 195066 w 311714"/>
              <a:gd name="connsiteY85" fmla="*/ 302024 h 311765"/>
              <a:gd name="connsiteX86" fmla="*/ 214263 w 311714"/>
              <a:gd name="connsiteY86" fmla="*/ 302024 h 311765"/>
              <a:gd name="connsiteX87" fmla="*/ 214263 w 311714"/>
              <a:gd name="connsiteY87" fmla="*/ 311765 h 311765"/>
              <a:gd name="connsiteX88" fmla="*/ 97370 w 311714"/>
              <a:gd name="connsiteY88" fmla="*/ 311765 h 311765"/>
              <a:gd name="connsiteX89" fmla="*/ 97370 w 311714"/>
              <a:gd name="connsiteY89" fmla="*/ 302024 h 311765"/>
              <a:gd name="connsiteX90" fmla="*/ 117137 w 311714"/>
              <a:gd name="connsiteY90" fmla="*/ 302024 h 311765"/>
              <a:gd name="connsiteX91" fmla="*/ 117174 w 311714"/>
              <a:gd name="connsiteY91" fmla="*/ 272801 h 311765"/>
              <a:gd name="connsiteX92" fmla="*/ 9741 w 311714"/>
              <a:gd name="connsiteY92" fmla="*/ 272801 h 311765"/>
              <a:gd name="connsiteX93" fmla="*/ 0 w 311714"/>
              <a:gd name="connsiteY93" fmla="*/ 263060 h 311765"/>
              <a:gd name="connsiteX94" fmla="*/ 0 w 311714"/>
              <a:gd name="connsiteY94" fmla="*/ 81087 h 311765"/>
              <a:gd name="connsiteX95" fmla="*/ 9741 w 311714"/>
              <a:gd name="connsiteY95" fmla="*/ 71346 h 311765"/>
              <a:gd name="connsiteX96" fmla="*/ 39416 w 311714"/>
              <a:gd name="connsiteY96" fmla="*/ 71346 h 31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311714" h="311765">
                <a:moveTo>
                  <a:pt x="126915" y="272801"/>
                </a:moveTo>
                <a:lnTo>
                  <a:pt x="126878" y="302024"/>
                </a:lnTo>
                <a:lnTo>
                  <a:pt x="185325" y="302024"/>
                </a:lnTo>
                <a:lnTo>
                  <a:pt x="185361" y="272801"/>
                </a:lnTo>
                <a:close/>
                <a:moveTo>
                  <a:pt x="9741" y="245379"/>
                </a:moveTo>
                <a:lnTo>
                  <a:pt x="9741" y="263060"/>
                </a:lnTo>
                <a:lnTo>
                  <a:pt x="301973" y="263060"/>
                </a:lnTo>
                <a:lnTo>
                  <a:pt x="301973" y="245884"/>
                </a:lnTo>
                <a:close/>
                <a:moveTo>
                  <a:pt x="199693" y="194825"/>
                </a:moveTo>
                <a:cubicBezTo>
                  <a:pt x="197003" y="194825"/>
                  <a:pt x="194823" y="197005"/>
                  <a:pt x="194823" y="199695"/>
                </a:cubicBezTo>
                <a:cubicBezTo>
                  <a:pt x="194823" y="202385"/>
                  <a:pt x="197003" y="204566"/>
                  <a:pt x="199693" y="204566"/>
                </a:cubicBezTo>
                <a:cubicBezTo>
                  <a:pt x="202383" y="204566"/>
                  <a:pt x="204564" y="202385"/>
                  <a:pt x="204564" y="199695"/>
                </a:cubicBezTo>
                <a:cubicBezTo>
                  <a:pt x="204560" y="197007"/>
                  <a:pt x="202382" y="194828"/>
                  <a:pt x="199693" y="194825"/>
                </a:cubicBezTo>
                <a:close/>
                <a:moveTo>
                  <a:pt x="131505" y="194825"/>
                </a:moveTo>
                <a:cubicBezTo>
                  <a:pt x="128815" y="194825"/>
                  <a:pt x="126634" y="197005"/>
                  <a:pt x="126634" y="199695"/>
                </a:cubicBezTo>
                <a:cubicBezTo>
                  <a:pt x="126634" y="202385"/>
                  <a:pt x="128815" y="204566"/>
                  <a:pt x="131505" y="204566"/>
                </a:cubicBezTo>
                <a:cubicBezTo>
                  <a:pt x="134194" y="204566"/>
                  <a:pt x="136376" y="202385"/>
                  <a:pt x="136376" y="199695"/>
                </a:cubicBezTo>
                <a:cubicBezTo>
                  <a:pt x="136372" y="197007"/>
                  <a:pt x="134194" y="194828"/>
                  <a:pt x="131505" y="194825"/>
                </a:cubicBezTo>
                <a:close/>
                <a:moveTo>
                  <a:pt x="273334" y="81087"/>
                </a:moveTo>
                <a:lnTo>
                  <a:pt x="273112" y="236092"/>
                </a:lnTo>
                <a:lnTo>
                  <a:pt x="301973" y="236143"/>
                </a:lnTo>
                <a:lnTo>
                  <a:pt x="301973" y="81087"/>
                </a:lnTo>
                <a:close/>
                <a:moveTo>
                  <a:pt x="9741" y="81087"/>
                </a:moveTo>
                <a:lnTo>
                  <a:pt x="9741" y="235638"/>
                </a:lnTo>
                <a:lnTo>
                  <a:pt x="39178" y="235689"/>
                </a:lnTo>
                <a:lnTo>
                  <a:pt x="39402" y="81087"/>
                </a:lnTo>
                <a:close/>
                <a:moveTo>
                  <a:pt x="82799" y="77931"/>
                </a:moveTo>
                <a:lnTo>
                  <a:pt x="106581" y="77931"/>
                </a:lnTo>
                <a:lnTo>
                  <a:pt x="116323" y="155860"/>
                </a:lnTo>
                <a:lnTo>
                  <a:pt x="205307" y="155860"/>
                </a:lnTo>
                <a:lnTo>
                  <a:pt x="213424" y="107155"/>
                </a:lnTo>
                <a:lnTo>
                  <a:pt x="121764" y="107155"/>
                </a:lnTo>
                <a:lnTo>
                  <a:pt x="121764" y="97413"/>
                </a:lnTo>
                <a:lnTo>
                  <a:pt x="224926" y="97413"/>
                </a:lnTo>
                <a:lnTo>
                  <a:pt x="213560" y="165601"/>
                </a:lnTo>
                <a:lnTo>
                  <a:pt x="116893" y="165601"/>
                </a:lnTo>
                <a:cubicBezTo>
                  <a:pt x="111513" y="165601"/>
                  <a:pt x="107152" y="169963"/>
                  <a:pt x="107152" y="175342"/>
                </a:cubicBezTo>
                <a:cubicBezTo>
                  <a:pt x="107152" y="180722"/>
                  <a:pt x="111513" y="185083"/>
                  <a:pt x="116893" y="185083"/>
                </a:cubicBezTo>
                <a:lnTo>
                  <a:pt x="199693" y="185083"/>
                </a:lnTo>
                <a:cubicBezTo>
                  <a:pt x="207762" y="185083"/>
                  <a:pt x="214305" y="191625"/>
                  <a:pt x="214305" y="199695"/>
                </a:cubicBezTo>
                <a:cubicBezTo>
                  <a:pt x="214305" y="207765"/>
                  <a:pt x="207762" y="214307"/>
                  <a:pt x="199693" y="214307"/>
                </a:cubicBezTo>
                <a:cubicBezTo>
                  <a:pt x="191623" y="214307"/>
                  <a:pt x="185081" y="207765"/>
                  <a:pt x="185081" y="199695"/>
                </a:cubicBezTo>
                <a:cubicBezTo>
                  <a:pt x="185098" y="198032"/>
                  <a:pt x="185401" y="196384"/>
                  <a:pt x="185978" y="194825"/>
                </a:cubicBezTo>
                <a:lnTo>
                  <a:pt x="145219" y="194825"/>
                </a:lnTo>
                <a:cubicBezTo>
                  <a:pt x="145796" y="196384"/>
                  <a:pt x="146100" y="198032"/>
                  <a:pt x="146117" y="199695"/>
                </a:cubicBezTo>
                <a:cubicBezTo>
                  <a:pt x="146117" y="207765"/>
                  <a:pt x="139575" y="214307"/>
                  <a:pt x="131505" y="214307"/>
                </a:cubicBezTo>
                <a:cubicBezTo>
                  <a:pt x="123435" y="214307"/>
                  <a:pt x="116893" y="207765"/>
                  <a:pt x="116893" y="199695"/>
                </a:cubicBezTo>
                <a:cubicBezTo>
                  <a:pt x="116910" y="198032"/>
                  <a:pt x="117214" y="196384"/>
                  <a:pt x="117790" y="194825"/>
                </a:cubicBezTo>
                <a:lnTo>
                  <a:pt x="116893" y="194825"/>
                </a:lnTo>
                <a:cubicBezTo>
                  <a:pt x="110041" y="194844"/>
                  <a:pt x="103684" y="191252"/>
                  <a:pt x="100166" y="185372"/>
                </a:cubicBezTo>
                <a:cubicBezTo>
                  <a:pt x="94658" y="176165"/>
                  <a:pt x="97657" y="164236"/>
                  <a:pt x="106864" y="158727"/>
                </a:cubicBezTo>
                <a:lnTo>
                  <a:pt x="97981" y="87672"/>
                </a:lnTo>
                <a:lnTo>
                  <a:pt x="82799" y="87672"/>
                </a:lnTo>
                <a:close/>
                <a:moveTo>
                  <a:pt x="49189" y="48710"/>
                </a:moveTo>
                <a:lnTo>
                  <a:pt x="48919" y="235705"/>
                </a:lnTo>
                <a:lnTo>
                  <a:pt x="263371" y="236076"/>
                </a:lnTo>
                <a:lnTo>
                  <a:pt x="263640" y="48801"/>
                </a:lnTo>
                <a:close/>
                <a:moveTo>
                  <a:pt x="116651" y="19532"/>
                </a:moveTo>
                <a:lnTo>
                  <a:pt x="253229" y="19532"/>
                </a:lnTo>
                <a:lnTo>
                  <a:pt x="253229" y="29273"/>
                </a:lnTo>
                <a:lnTo>
                  <a:pt x="116651" y="29273"/>
                </a:lnTo>
                <a:close/>
                <a:moveTo>
                  <a:pt x="97472" y="19532"/>
                </a:moveTo>
                <a:lnTo>
                  <a:pt x="107214" y="19532"/>
                </a:lnTo>
                <a:lnTo>
                  <a:pt x="107214" y="29273"/>
                </a:lnTo>
                <a:lnTo>
                  <a:pt x="97472" y="29273"/>
                </a:lnTo>
                <a:close/>
                <a:moveTo>
                  <a:pt x="77990" y="19532"/>
                </a:moveTo>
                <a:lnTo>
                  <a:pt x="87732" y="19532"/>
                </a:lnTo>
                <a:lnTo>
                  <a:pt x="87732" y="29273"/>
                </a:lnTo>
                <a:lnTo>
                  <a:pt x="77990" y="29273"/>
                </a:lnTo>
                <a:close/>
                <a:moveTo>
                  <a:pt x="58508" y="19532"/>
                </a:moveTo>
                <a:lnTo>
                  <a:pt x="68250" y="19532"/>
                </a:lnTo>
                <a:lnTo>
                  <a:pt x="68250" y="29273"/>
                </a:lnTo>
                <a:lnTo>
                  <a:pt x="58508" y="29273"/>
                </a:lnTo>
                <a:close/>
                <a:moveTo>
                  <a:pt x="49245" y="9746"/>
                </a:moveTo>
                <a:lnTo>
                  <a:pt x="49203" y="38969"/>
                </a:lnTo>
                <a:lnTo>
                  <a:pt x="263654" y="39060"/>
                </a:lnTo>
                <a:lnTo>
                  <a:pt x="263696" y="9837"/>
                </a:lnTo>
                <a:close/>
                <a:moveTo>
                  <a:pt x="39519" y="0"/>
                </a:moveTo>
                <a:lnTo>
                  <a:pt x="273451" y="100"/>
                </a:lnTo>
                <a:lnTo>
                  <a:pt x="273349" y="71346"/>
                </a:lnTo>
                <a:lnTo>
                  <a:pt x="301973" y="71346"/>
                </a:lnTo>
                <a:cubicBezTo>
                  <a:pt x="307351" y="71352"/>
                  <a:pt x="311709" y="75710"/>
                  <a:pt x="311714" y="81087"/>
                </a:cubicBezTo>
                <a:lnTo>
                  <a:pt x="311714" y="263060"/>
                </a:lnTo>
                <a:cubicBezTo>
                  <a:pt x="311709" y="268437"/>
                  <a:pt x="307351" y="272795"/>
                  <a:pt x="301973" y="272801"/>
                </a:cubicBezTo>
                <a:lnTo>
                  <a:pt x="195102" y="272801"/>
                </a:lnTo>
                <a:lnTo>
                  <a:pt x="195066" y="302024"/>
                </a:lnTo>
                <a:lnTo>
                  <a:pt x="214263" y="302024"/>
                </a:lnTo>
                <a:lnTo>
                  <a:pt x="214263" y="311765"/>
                </a:lnTo>
                <a:lnTo>
                  <a:pt x="97370" y="311765"/>
                </a:lnTo>
                <a:lnTo>
                  <a:pt x="97370" y="302024"/>
                </a:lnTo>
                <a:lnTo>
                  <a:pt x="117137" y="302024"/>
                </a:lnTo>
                <a:lnTo>
                  <a:pt x="117174" y="272801"/>
                </a:lnTo>
                <a:lnTo>
                  <a:pt x="9741" y="272801"/>
                </a:lnTo>
                <a:cubicBezTo>
                  <a:pt x="4363" y="272795"/>
                  <a:pt x="5" y="268437"/>
                  <a:pt x="0" y="263060"/>
                </a:cubicBezTo>
                <a:lnTo>
                  <a:pt x="0" y="81087"/>
                </a:lnTo>
                <a:cubicBezTo>
                  <a:pt x="5" y="75710"/>
                  <a:pt x="4363" y="71352"/>
                  <a:pt x="9741" y="71346"/>
                </a:cubicBezTo>
                <a:lnTo>
                  <a:pt x="39416" y="71346"/>
                </a:lnTo>
                <a:close/>
              </a:path>
            </a:pathLst>
          </a:custGeom>
          <a:solidFill>
            <a:srgbClr val="586D5E"/>
          </a:solidFill>
          <a:ln w="5506" cap="flat">
            <a:noFill/>
            <a:prstDash val="solid"/>
            <a:miter/>
          </a:ln>
        </p:spPr>
        <p:txBody>
          <a:bodyPr anchor="ctr" rtlCol="0" wrap="square">
            <a:noAutofit/>
          </a:bodyPr>
          <a:p>
            <a:endParaRPr altLang="en-US" lang="zh-CN"/>
          </a:p>
        </p:txBody>
      </p:sp>
      <p:sp>
        <p:nvSpPr>
          <p:cNvPr id="1049452" name="任意多边形: 形状 86"/>
          <p:cNvSpPr/>
          <p:nvPr/>
        </p:nvSpPr>
        <p:spPr>
          <a:xfrm>
            <a:off x="7997119" y="2334084"/>
            <a:ext cx="311715" cy="311844"/>
          </a:xfrm>
          <a:custGeom>
            <a:avLst/>
            <a:gdLst>
              <a:gd name="connsiteX0" fmla="*/ 185981 w 311715"/>
              <a:gd name="connsiteY0" fmla="*/ 243657 h 311844"/>
              <a:gd name="connsiteX1" fmla="*/ 311715 w 311715"/>
              <a:gd name="connsiteY1" fmla="*/ 243657 h 311844"/>
              <a:gd name="connsiteX2" fmla="*/ 311715 w 311715"/>
              <a:gd name="connsiteY2" fmla="*/ 253398 h 311844"/>
              <a:gd name="connsiteX3" fmla="*/ 185981 w 311715"/>
              <a:gd name="connsiteY3" fmla="*/ 253398 h 311844"/>
              <a:gd name="connsiteX4" fmla="*/ 0 w 311715"/>
              <a:gd name="connsiteY4" fmla="*/ 243657 h 311844"/>
              <a:gd name="connsiteX5" fmla="*/ 125101 w 311715"/>
              <a:gd name="connsiteY5" fmla="*/ 243657 h 311844"/>
              <a:gd name="connsiteX6" fmla="*/ 125101 w 311715"/>
              <a:gd name="connsiteY6" fmla="*/ 253398 h 311844"/>
              <a:gd name="connsiteX7" fmla="*/ 0 w 311715"/>
              <a:gd name="connsiteY7" fmla="*/ 253398 h 311844"/>
              <a:gd name="connsiteX8" fmla="*/ 150986 w 311715"/>
              <a:gd name="connsiteY8" fmla="*/ 224174 h 311844"/>
              <a:gd name="connsiteX9" fmla="*/ 150986 w 311715"/>
              <a:gd name="connsiteY9" fmla="*/ 297233 h 311844"/>
              <a:gd name="connsiteX10" fmla="*/ 155857 w 311715"/>
              <a:gd name="connsiteY10" fmla="*/ 302103 h 311844"/>
              <a:gd name="connsiteX11" fmla="*/ 160727 w 311715"/>
              <a:gd name="connsiteY11" fmla="*/ 297233 h 311844"/>
              <a:gd name="connsiteX12" fmla="*/ 160727 w 311715"/>
              <a:gd name="connsiteY12" fmla="*/ 224174 h 311844"/>
              <a:gd name="connsiteX13" fmla="*/ 253268 w 311715"/>
              <a:gd name="connsiteY13" fmla="*/ 204693 h 311844"/>
              <a:gd name="connsiteX14" fmla="*/ 253268 w 311715"/>
              <a:gd name="connsiteY14" fmla="*/ 224175 h 311844"/>
              <a:gd name="connsiteX15" fmla="*/ 263016 w 311715"/>
              <a:gd name="connsiteY15" fmla="*/ 224175 h 311844"/>
              <a:gd name="connsiteX16" fmla="*/ 263009 w 311715"/>
              <a:gd name="connsiteY16" fmla="*/ 204693 h 311844"/>
              <a:gd name="connsiteX17" fmla="*/ 194822 w 311715"/>
              <a:gd name="connsiteY17" fmla="*/ 204693 h 311844"/>
              <a:gd name="connsiteX18" fmla="*/ 194822 w 311715"/>
              <a:gd name="connsiteY18" fmla="*/ 224175 h 311844"/>
              <a:gd name="connsiteX19" fmla="*/ 204570 w 311715"/>
              <a:gd name="connsiteY19" fmla="*/ 224175 h 311844"/>
              <a:gd name="connsiteX20" fmla="*/ 204563 w 311715"/>
              <a:gd name="connsiteY20" fmla="*/ 204693 h 311844"/>
              <a:gd name="connsiteX21" fmla="*/ 107152 w 311715"/>
              <a:gd name="connsiteY21" fmla="*/ 204693 h 311844"/>
              <a:gd name="connsiteX22" fmla="*/ 107152 w 311715"/>
              <a:gd name="connsiteY22" fmla="*/ 224175 h 311844"/>
              <a:gd name="connsiteX23" fmla="*/ 116893 w 311715"/>
              <a:gd name="connsiteY23" fmla="*/ 224175 h 311844"/>
              <a:gd name="connsiteX24" fmla="*/ 116893 w 311715"/>
              <a:gd name="connsiteY24" fmla="*/ 204693 h 311844"/>
              <a:gd name="connsiteX25" fmla="*/ 68188 w 311715"/>
              <a:gd name="connsiteY25" fmla="*/ 204693 h 311844"/>
              <a:gd name="connsiteX26" fmla="*/ 68188 w 311715"/>
              <a:gd name="connsiteY26" fmla="*/ 224175 h 311844"/>
              <a:gd name="connsiteX27" fmla="*/ 77936 w 311715"/>
              <a:gd name="connsiteY27" fmla="*/ 224175 h 311844"/>
              <a:gd name="connsiteX28" fmla="*/ 77929 w 311715"/>
              <a:gd name="connsiteY28" fmla="*/ 204693 h 311844"/>
              <a:gd name="connsiteX29" fmla="*/ 9741 w 311715"/>
              <a:gd name="connsiteY29" fmla="*/ 204693 h 311844"/>
              <a:gd name="connsiteX30" fmla="*/ 9741 w 311715"/>
              <a:gd name="connsiteY30" fmla="*/ 224175 h 311844"/>
              <a:gd name="connsiteX31" fmla="*/ 19489 w 311715"/>
              <a:gd name="connsiteY31" fmla="*/ 224175 h 311844"/>
              <a:gd name="connsiteX32" fmla="*/ 19482 w 311715"/>
              <a:gd name="connsiteY32" fmla="*/ 204693 h 311844"/>
              <a:gd name="connsiteX33" fmla="*/ 301973 w 311715"/>
              <a:gd name="connsiteY33" fmla="*/ 194952 h 311844"/>
              <a:gd name="connsiteX34" fmla="*/ 311715 w 311715"/>
              <a:gd name="connsiteY34" fmla="*/ 194952 h 311844"/>
              <a:gd name="connsiteX35" fmla="*/ 311715 w 311715"/>
              <a:gd name="connsiteY35" fmla="*/ 233916 h 311844"/>
              <a:gd name="connsiteX36" fmla="*/ 301973 w 311715"/>
              <a:gd name="connsiteY36" fmla="*/ 233916 h 311844"/>
              <a:gd name="connsiteX37" fmla="*/ 282491 w 311715"/>
              <a:gd name="connsiteY37" fmla="*/ 194952 h 311844"/>
              <a:gd name="connsiteX38" fmla="*/ 292233 w 311715"/>
              <a:gd name="connsiteY38" fmla="*/ 194952 h 311844"/>
              <a:gd name="connsiteX39" fmla="*/ 292233 w 311715"/>
              <a:gd name="connsiteY39" fmla="*/ 233916 h 311844"/>
              <a:gd name="connsiteX40" fmla="*/ 282491 w 311715"/>
              <a:gd name="connsiteY40" fmla="*/ 233916 h 311844"/>
              <a:gd name="connsiteX41" fmla="*/ 253268 w 311715"/>
              <a:gd name="connsiteY41" fmla="*/ 194952 h 311844"/>
              <a:gd name="connsiteX42" fmla="*/ 263009 w 311715"/>
              <a:gd name="connsiteY42" fmla="*/ 194952 h 311844"/>
              <a:gd name="connsiteX43" fmla="*/ 272750 w 311715"/>
              <a:gd name="connsiteY43" fmla="*/ 204693 h 311844"/>
              <a:gd name="connsiteX44" fmla="*/ 272750 w 311715"/>
              <a:gd name="connsiteY44" fmla="*/ 224175 h 311844"/>
              <a:gd name="connsiteX45" fmla="*/ 263009 w 311715"/>
              <a:gd name="connsiteY45" fmla="*/ 233916 h 311844"/>
              <a:gd name="connsiteX46" fmla="*/ 253268 w 311715"/>
              <a:gd name="connsiteY46" fmla="*/ 233916 h 311844"/>
              <a:gd name="connsiteX47" fmla="*/ 243526 w 311715"/>
              <a:gd name="connsiteY47" fmla="*/ 224175 h 311844"/>
              <a:gd name="connsiteX48" fmla="*/ 243526 w 311715"/>
              <a:gd name="connsiteY48" fmla="*/ 204693 h 311844"/>
              <a:gd name="connsiteX49" fmla="*/ 253268 w 311715"/>
              <a:gd name="connsiteY49" fmla="*/ 194952 h 311844"/>
              <a:gd name="connsiteX50" fmla="*/ 224044 w 311715"/>
              <a:gd name="connsiteY50" fmla="*/ 194952 h 311844"/>
              <a:gd name="connsiteX51" fmla="*/ 233786 w 311715"/>
              <a:gd name="connsiteY51" fmla="*/ 194952 h 311844"/>
              <a:gd name="connsiteX52" fmla="*/ 233786 w 311715"/>
              <a:gd name="connsiteY52" fmla="*/ 233916 h 311844"/>
              <a:gd name="connsiteX53" fmla="*/ 224044 w 311715"/>
              <a:gd name="connsiteY53" fmla="*/ 233916 h 311844"/>
              <a:gd name="connsiteX54" fmla="*/ 194822 w 311715"/>
              <a:gd name="connsiteY54" fmla="*/ 194952 h 311844"/>
              <a:gd name="connsiteX55" fmla="*/ 204563 w 311715"/>
              <a:gd name="connsiteY55" fmla="*/ 194952 h 311844"/>
              <a:gd name="connsiteX56" fmla="*/ 214304 w 311715"/>
              <a:gd name="connsiteY56" fmla="*/ 204693 h 311844"/>
              <a:gd name="connsiteX57" fmla="*/ 214304 w 311715"/>
              <a:gd name="connsiteY57" fmla="*/ 224175 h 311844"/>
              <a:gd name="connsiteX58" fmla="*/ 204563 w 311715"/>
              <a:gd name="connsiteY58" fmla="*/ 233916 h 311844"/>
              <a:gd name="connsiteX59" fmla="*/ 194822 w 311715"/>
              <a:gd name="connsiteY59" fmla="*/ 233916 h 311844"/>
              <a:gd name="connsiteX60" fmla="*/ 185080 w 311715"/>
              <a:gd name="connsiteY60" fmla="*/ 224175 h 311844"/>
              <a:gd name="connsiteX61" fmla="*/ 185080 w 311715"/>
              <a:gd name="connsiteY61" fmla="*/ 204693 h 311844"/>
              <a:gd name="connsiteX62" fmla="*/ 194822 w 311715"/>
              <a:gd name="connsiteY62" fmla="*/ 194952 h 311844"/>
              <a:gd name="connsiteX63" fmla="*/ 107152 w 311715"/>
              <a:gd name="connsiteY63" fmla="*/ 194952 h 311844"/>
              <a:gd name="connsiteX64" fmla="*/ 116893 w 311715"/>
              <a:gd name="connsiteY64" fmla="*/ 194952 h 311844"/>
              <a:gd name="connsiteX65" fmla="*/ 126635 w 311715"/>
              <a:gd name="connsiteY65" fmla="*/ 204693 h 311844"/>
              <a:gd name="connsiteX66" fmla="*/ 126635 w 311715"/>
              <a:gd name="connsiteY66" fmla="*/ 224175 h 311844"/>
              <a:gd name="connsiteX67" fmla="*/ 116893 w 311715"/>
              <a:gd name="connsiteY67" fmla="*/ 233916 h 311844"/>
              <a:gd name="connsiteX68" fmla="*/ 107152 w 311715"/>
              <a:gd name="connsiteY68" fmla="*/ 233916 h 311844"/>
              <a:gd name="connsiteX69" fmla="*/ 97411 w 311715"/>
              <a:gd name="connsiteY69" fmla="*/ 224175 h 311844"/>
              <a:gd name="connsiteX70" fmla="*/ 97411 w 311715"/>
              <a:gd name="connsiteY70" fmla="*/ 204693 h 311844"/>
              <a:gd name="connsiteX71" fmla="*/ 107152 w 311715"/>
              <a:gd name="connsiteY71" fmla="*/ 194952 h 311844"/>
              <a:gd name="connsiteX72" fmla="*/ 68188 w 311715"/>
              <a:gd name="connsiteY72" fmla="*/ 194952 h 311844"/>
              <a:gd name="connsiteX73" fmla="*/ 77929 w 311715"/>
              <a:gd name="connsiteY73" fmla="*/ 194952 h 311844"/>
              <a:gd name="connsiteX74" fmla="*/ 87671 w 311715"/>
              <a:gd name="connsiteY74" fmla="*/ 204693 h 311844"/>
              <a:gd name="connsiteX75" fmla="*/ 87671 w 311715"/>
              <a:gd name="connsiteY75" fmla="*/ 224175 h 311844"/>
              <a:gd name="connsiteX76" fmla="*/ 77929 w 311715"/>
              <a:gd name="connsiteY76" fmla="*/ 233916 h 311844"/>
              <a:gd name="connsiteX77" fmla="*/ 68188 w 311715"/>
              <a:gd name="connsiteY77" fmla="*/ 233916 h 311844"/>
              <a:gd name="connsiteX78" fmla="*/ 58447 w 311715"/>
              <a:gd name="connsiteY78" fmla="*/ 224175 h 311844"/>
              <a:gd name="connsiteX79" fmla="*/ 58447 w 311715"/>
              <a:gd name="connsiteY79" fmla="*/ 204693 h 311844"/>
              <a:gd name="connsiteX80" fmla="*/ 68188 w 311715"/>
              <a:gd name="connsiteY80" fmla="*/ 194952 h 311844"/>
              <a:gd name="connsiteX81" fmla="*/ 38964 w 311715"/>
              <a:gd name="connsiteY81" fmla="*/ 194952 h 311844"/>
              <a:gd name="connsiteX82" fmla="*/ 48706 w 311715"/>
              <a:gd name="connsiteY82" fmla="*/ 194952 h 311844"/>
              <a:gd name="connsiteX83" fmla="*/ 48706 w 311715"/>
              <a:gd name="connsiteY83" fmla="*/ 233916 h 311844"/>
              <a:gd name="connsiteX84" fmla="*/ 38964 w 311715"/>
              <a:gd name="connsiteY84" fmla="*/ 233916 h 311844"/>
              <a:gd name="connsiteX85" fmla="*/ 9741 w 311715"/>
              <a:gd name="connsiteY85" fmla="*/ 194952 h 311844"/>
              <a:gd name="connsiteX86" fmla="*/ 19482 w 311715"/>
              <a:gd name="connsiteY86" fmla="*/ 194952 h 311844"/>
              <a:gd name="connsiteX87" fmla="*/ 29224 w 311715"/>
              <a:gd name="connsiteY87" fmla="*/ 204693 h 311844"/>
              <a:gd name="connsiteX88" fmla="*/ 29224 w 311715"/>
              <a:gd name="connsiteY88" fmla="*/ 224175 h 311844"/>
              <a:gd name="connsiteX89" fmla="*/ 19482 w 311715"/>
              <a:gd name="connsiteY89" fmla="*/ 233916 h 311844"/>
              <a:gd name="connsiteX90" fmla="*/ 9741 w 311715"/>
              <a:gd name="connsiteY90" fmla="*/ 233916 h 311844"/>
              <a:gd name="connsiteX91" fmla="*/ 0 w 311715"/>
              <a:gd name="connsiteY91" fmla="*/ 224175 h 311844"/>
              <a:gd name="connsiteX92" fmla="*/ 0 w 311715"/>
              <a:gd name="connsiteY92" fmla="*/ 204693 h 311844"/>
              <a:gd name="connsiteX93" fmla="*/ 9741 w 311715"/>
              <a:gd name="connsiteY93" fmla="*/ 194952 h 311844"/>
              <a:gd name="connsiteX94" fmla="*/ 150986 w 311715"/>
              <a:gd name="connsiteY94" fmla="*/ 194704 h 311844"/>
              <a:gd name="connsiteX95" fmla="*/ 150986 w 311715"/>
              <a:gd name="connsiteY95" fmla="*/ 214433 h 311844"/>
              <a:gd name="connsiteX96" fmla="*/ 160727 w 311715"/>
              <a:gd name="connsiteY96" fmla="*/ 214433 h 311844"/>
              <a:gd name="connsiteX97" fmla="*/ 160727 w 311715"/>
              <a:gd name="connsiteY97" fmla="*/ 194704 h 311844"/>
              <a:gd name="connsiteX98" fmla="*/ 155857 w 311715"/>
              <a:gd name="connsiteY98" fmla="*/ 194951 h 311844"/>
              <a:gd name="connsiteX99" fmla="*/ 150986 w 311715"/>
              <a:gd name="connsiteY99" fmla="*/ 194704 h 311844"/>
              <a:gd name="connsiteX100" fmla="*/ 292233 w 311715"/>
              <a:gd name="connsiteY100" fmla="*/ 155987 h 311844"/>
              <a:gd name="connsiteX101" fmla="*/ 292233 w 311715"/>
              <a:gd name="connsiteY101" fmla="*/ 175469 h 311844"/>
              <a:gd name="connsiteX102" fmla="*/ 301974 w 311715"/>
              <a:gd name="connsiteY102" fmla="*/ 175469 h 311844"/>
              <a:gd name="connsiteX103" fmla="*/ 301974 w 311715"/>
              <a:gd name="connsiteY103" fmla="*/ 155987 h 311844"/>
              <a:gd name="connsiteX104" fmla="*/ 29223 w 311715"/>
              <a:gd name="connsiteY104" fmla="*/ 155987 h 311844"/>
              <a:gd name="connsiteX105" fmla="*/ 29223 w 311715"/>
              <a:gd name="connsiteY105" fmla="*/ 175469 h 311844"/>
              <a:gd name="connsiteX106" fmla="*/ 38964 w 311715"/>
              <a:gd name="connsiteY106" fmla="*/ 175469 h 311844"/>
              <a:gd name="connsiteX107" fmla="*/ 38964 w 311715"/>
              <a:gd name="connsiteY107" fmla="*/ 155987 h 311844"/>
              <a:gd name="connsiteX108" fmla="*/ 243526 w 311715"/>
              <a:gd name="connsiteY108" fmla="*/ 155871 h 311844"/>
              <a:gd name="connsiteX109" fmla="*/ 253268 w 311715"/>
              <a:gd name="connsiteY109" fmla="*/ 155871 h 311844"/>
              <a:gd name="connsiteX110" fmla="*/ 253268 w 311715"/>
              <a:gd name="connsiteY110" fmla="*/ 185211 h 311844"/>
              <a:gd name="connsiteX111" fmla="*/ 243526 w 311715"/>
              <a:gd name="connsiteY111" fmla="*/ 185211 h 311844"/>
              <a:gd name="connsiteX112" fmla="*/ 58447 w 311715"/>
              <a:gd name="connsiteY112" fmla="*/ 155871 h 311844"/>
              <a:gd name="connsiteX113" fmla="*/ 68189 w 311715"/>
              <a:gd name="connsiteY113" fmla="*/ 155871 h 311844"/>
              <a:gd name="connsiteX114" fmla="*/ 68189 w 311715"/>
              <a:gd name="connsiteY114" fmla="*/ 185211 h 311844"/>
              <a:gd name="connsiteX115" fmla="*/ 58447 w 311715"/>
              <a:gd name="connsiteY115" fmla="*/ 185211 h 311844"/>
              <a:gd name="connsiteX116" fmla="*/ 292233 w 311715"/>
              <a:gd name="connsiteY116" fmla="*/ 146246 h 311844"/>
              <a:gd name="connsiteX117" fmla="*/ 301974 w 311715"/>
              <a:gd name="connsiteY117" fmla="*/ 146246 h 311844"/>
              <a:gd name="connsiteX118" fmla="*/ 311715 w 311715"/>
              <a:gd name="connsiteY118" fmla="*/ 155987 h 311844"/>
              <a:gd name="connsiteX119" fmla="*/ 311715 w 311715"/>
              <a:gd name="connsiteY119" fmla="*/ 175469 h 311844"/>
              <a:gd name="connsiteX120" fmla="*/ 301974 w 311715"/>
              <a:gd name="connsiteY120" fmla="*/ 185210 h 311844"/>
              <a:gd name="connsiteX121" fmla="*/ 292233 w 311715"/>
              <a:gd name="connsiteY121" fmla="*/ 185210 h 311844"/>
              <a:gd name="connsiteX122" fmla="*/ 282491 w 311715"/>
              <a:gd name="connsiteY122" fmla="*/ 175469 h 311844"/>
              <a:gd name="connsiteX123" fmla="*/ 282491 w 311715"/>
              <a:gd name="connsiteY123" fmla="*/ 155987 h 311844"/>
              <a:gd name="connsiteX124" fmla="*/ 292233 w 311715"/>
              <a:gd name="connsiteY124" fmla="*/ 146246 h 311844"/>
              <a:gd name="connsiteX125" fmla="*/ 263009 w 311715"/>
              <a:gd name="connsiteY125" fmla="*/ 146246 h 311844"/>
              <a:gd name="connsiteX126" fmla="*/ 272751 w 311715"/>
              <a:gd name="connsiteY126" fmla="*/ 146246 h 311844"/>
              <a:gd name="connsiteX127" fmla="*/ 272751 w 311715"/>
              <a:gd name="connsiteY127" fmla="*/ 185210 h 311844"/>
              <a:gd name="connsiteX128" fmla="*/ 263009 w 311715"/>
              <a:gd name="connsiteY128" fmla="*/ 185210 h 311844"/>
              <a:gd name="connsiteX129" fmla="*/ 29223 w 311715"/>
              <a:gd name="connsiteY129" fmla="*/ 146246 h 311844"/>
              <a:gd name="connsiteX130" fmla="*/ 38964 w 311715"/>
              <a:gd name="connsiteY130" fmla="*/ 146246 h 311844"/>
              <a:gd name="connsiteX131" fmla="*/ 48706 w 311715"/>
              <a:gd name="connsiteY131" fmla="*/ 155987 h 311844"/>
              <a:gd name="connsiteX132" fmla="*/ 48706 w 311715"/>
              <a:gd name="connsiteY132" fmla="*/ 175469 h 311844"/>
              <a:gd name="connsiteX133" fmla="*/ 38964 w 311715"/>
              <a:gd name="connsiteY133" fmla="*/ 185210 h 311844"/>
              <a:gd name="connsiteX134" fmla="*/ 29223 w 311715"/>
              <a:gd name="connsiteY134" fmla="*/ 185210 h 311844"/>
              <a:gd name="connsiteX135" fmla="*/ 19482 w 311715"/>
              <a:gd name="connsiteY135" fmla="*/ 175469 h 311844"/>
              <a:gd name="connsiteX136" fmla="*/ 19482 w 311715"/>
              <a:gd name="connsiteY136" fmla="*/ 155987 h 311844"/>
              <a:gd name="connsiteX137" fmla="*/ 29223 w 311715"/>
              <a:gd name="connsiteY137" fmla="*/ 146246 h 311844"/>
              <a:gd name="connsiteX138" fmla="*/ 0 w 311715"/>
              <a:gd name="connsiteY138" fmla="*/ 146246 h 311844"/>
              <a:gd name="connsiteX139" fmla="*/ 9742 w 311715"/>
              <a:gd name="connsiteY139" fmla="*/ 146246 h 311844"/>
              <a:gd name="connsiteX140" fmla="*/ 9742 w 311715"/>
              <a:gd name="connsiteY140" fmla="*/ 185210 h 311844"/>
              <a:gd name="connsiteX141" fmla="*/ 0 w 311715"/>
              <a:gd name="connsiteY141" fmla="*/ 185210 h 311844"/>
              <a:gd name="connsiteX142" fmla="*/ 272751 w 311715"/>
              <a:gd name="connsiteY142" fmla="*/ 107282 h 311844"/>
              <a:gd name="connsiteX143" fmla="*/ 272751 w 311715"/>
              <a:gd name="connsiteY143" fmla="*/ 126764 h 311844"/>
              <a:gd name="connsiteX144" fmla="*/ 282499 w 311715"/>
              <a:gd name="connsiteY144" fmla="*/ 126764 h 311844"/>
              <a:gd name="connsiteX145" fmla="*/ 282492 w 311715"/>
              <a:gd name="connsiteY145" fmla="*/ 107282 h 311844"/>
              <a:gd name="connsiteX146" fmla="*/ 9741 w 311715"/>
              <a:gd name="connsiteY146" fmla="*/ 107282 h 311844"/>
              <a:gd name="connsiteX147" fmla="*/ 9741 w 311715"/>
              <a:gd name="connsiteY147" fmla="*/ 126764 h 311844"/>
              <a:gd name="connsiteX148" fmla="*/ 19489 w 311715"/>
              <a:gd name="connsiteY148" fmla="*/ 126764 h 311844"/>
              <a:gd name="connsiteX149" fmla="*/ 19482 w 311715"/>
              <a:gd name="connsiteY149" fmla="*/ 107282 h 311844"/>
              <a:gd name="connsiteX150" fmla="*/ 301973 w 311715"/>
              <a:gd name="connsiteY150" fmla="*/ 97541 h 311844"/>
              <a:gd name="connsiteX151" fmla="*/ 311715 w 311715"/>
              <a:gd name="connsiteY151" fmla="*/ 97541 h 311844"/>
              <a:gd name="connsiteX152" fmla="*/ 311715 w 311715"/>
              <a:gd name="connsiteY152" fmla="*/ 136505 h 311844"/>
              <a:gd name="connsiteX153" fmla="*/ 301973 w 311715"/>
              <a:gd name="connsiteY153" fmla="*/ 136505 h 311844"/>
              <a:gd name="connsiteX154" fmla="*/ 272751 w 311715"/>
              <a:gd name="connsiteY154" fmla="*/ 97541 h 311844"/>
              <a:gd name="connsiteX155" fmla="*/ 282492 w 311715"/>
              <a:gd name="connsiteY155" fmla="*/ 97541 h 311844"/>
              <a:gd name="connsiteX156" fmla="*/ 292233 w 311715"/>
              <a:gd name="connsiteY156" fmla="*/ 107282 h 311844"/>
              <a:gd name="connsiteX157" fmla="*/ 292233 w 311715"/>
              <a:gd name="connsiteY157" fmla="*/ 126764 h 311844"/>
              <a:gd name="connsiteX158" fmla="*/ 282492 w 311715"/>
              <a:gd name="connsiteY158" fmla="*/ 136505 h 311844"/>
              <a:gd name="connsiteX159" fmla="*/ 272751 w 311715"/>
              <a:gd name="connsiteY159" fmla="*/ 136505 h 311844"/>
              <a:gd name="connsiteX160" fmla="*/ 263009 w 311715"/>
              <a:gd name="connsiteY160" fmla="*/ 126764 h 311844"/>
              <a:gd name="connsiteX161" fmla="*/ 263009 w 311715"/>
              <a:gd name="connsiteY161" fmla="*/ 107282 h 311844"/>
              <a:gd name="connsiteX162" fmla="*/ 272751 w 311715"/>
              <a:gd name="connsiteY162" fmla="*/ 97541 h 311844"/>
              <a:gd name="connsiteX163" fmla="*/ 38964 w 311715"/>
              <a:gd name="connsiteY163" fmla="*/ 97541 h 311844"/>
              <a:gd name="connsiteX164" fmla="*/ 48706 w 311715"/>
              <a:gd name="connsiteY164" fmla="*/ 97541 h 311844"/>
              <a:gd name="connsiteX165" fmla="*/ 48706 w 311715"/>
              <a:gd name="connsiteY165" fmla="*/ 136505 h 311844"/>
              <a:gd name="connsiteX166" fmla="*/ 38964 w 311715"/>
              <a:gd name="connsiteY166" fmla="*/ 136505 h 311844"/>
              <a:gd name="connsiteX167" fmla="*/ 9741 w 311715"/>
              <a:gd name="connsiteY167" fmla="*/ 97541 h 311844"/>
              <a:gd name="connsiteX168" fmla="*/ 19482 w 311715"/>
              <a:gd name="connsiteY168" fmla="*/ 97541 h 311844"/>
              <a:gd name="connsiteX169" fmla="*/ 29224 w 311715"/>
              <a:gd name="connsiteY169" fmla="*/ 107282 h 311844"/>
              <a:gd name="connsiteX170" fmla="*/ 29224 w 311715"/>
              <a:gd name="connsiteY170" fmla="*/ 126764 h 311844"/>
              <a:gd name="connsiteX171" fmla="*/ 19482 w 311715"/>
              <a:gd name="connsiteY171" fmla="*/ 136505 h 311844"/>
              <a:gd name="connsiteX172" fmla="*/ 9741 w 311715"/>
              <a:gd name="connsiteY172" fmla="*/ 136505 h 311844"/>
              <a:gd name="connsiteX173" fmla="*/ 0 w 311715"/>
              <a:gd name="connsiteY173" fmla="*/ 126764 h 311844"/>
              <a:gd name="connsiteX174" fmla="*/ 0 w 311715"/>
              <a:gd name="connsiteY174" fmla="*/ 107282 h 311844"/>
              <a:gd name="connsiteX175" fmla="*/ 9741 w 311715"/>
              <a:gd name="connsiteY175" fmla="*/ 97541 h 311844"/>
              <a:gd name="connsiteX176" fmla="*/ 155857 w 311715"/>
              <a:gd name="connsiteY176" fmla="*/ 90235 h 311844"/>
              <a:gd name="connsiteX177" fmla="*/ 146116 w 311715"/>
              <a:gd name="connsiteY177" fmla="*/ 99976 h 311844"/>
              <a:gd name="connsiteX178" fmla="*/ 155857 w 311715"/>
              <a:gd name="connsiteY178" fmla="*/ 109717 h 311844"/>
              <a:gd name="connsiteX179" fmla="*/ 165598 w 311715"/>
              <a:gd name="connsiteY179" fmla="*/ 99976 h 311844"/>
              <a:gd name="connsiteX180" fmla="*/ 155857 w 311715"/>
              <a:gd name="connsiteY180" fmla="*/ 90235 h 311844"/>
              <a:gd name="connsiteX181" fmla="*/ 155857 w 311715"/>
              <a:gd name="connsiteY181" fmla="*/ 80494 h 311844"/>
              <a:gd name="connsiteX182" fmla="*/ 175340 w 311715"/>
              <a:gd name="connsiteY182" fmla="*/ 99976 h 311844"/>
              <a:gd name="connsiteX183" fmla="*/ 155857 w 311715"/>
              <a:gd name="connsiteY183" fmla="*/ 119458 h 311844"/>
              <a:gd name="connsiteX184" fmla="*/ 136375 w 311715"/>
              <a:gd name="connsiteY184" fmla="*/ 99976 h 311844"/>
              <a:gd name="connsiteX185" fmla="*/ 155857 w 311715"/>
              <a:gd name="connsiteY185" fmla="*/ 80494 h 311844"/>
              <a:gd name="connsiteX186" fmla="*/ 155857 w 311715"/>
              <a:gd name="connsiteY186" fmla="*/ 71666 h 311844"/>
              <a:gd name="connsiteX187" fmla="*/ 112428 w 311715"/>
              <a:gd name="connsiteY187" fmla="*/ 99975 h 311844"/>
              <a:gd name="connsiteX188" fmla="*/ 136702 w 311715"/>
              <a:gd name="connsiteY188" fmla="*/ 124248 h 311844"/>
              <a:gd name="connsiteX189" fmla="*/ 199286 w 311715"/>
              <a:gd name="connsiteY189" fmla="*/ 99975 h 311844"/>
              <a:gd name="connsiteX190" fmla="*/ 155857 w 311715"/>
              <a:gd name="connsiteY190" fmla="*/ 71666 h 311844"/>
              <a:gd name="connsiteX191" fmla="*/ 157279 w 311715"/>
              <a:gd name="connsiteY191" fmla="*/ 61927 h 311844"/>
              <a:gd name="connsiteX192" fmla="*/ 209094 w 311715"/>
              <a:gd name="connsiteY192" fmla="*/ 98187 h 311844"/>
              <a:gd name="connsiteX193" fmla="*/ 209800 w 311715"/>
              <a:gd name="connsiteY193" fmla="*/ 99975 h 311844"/>
              <a:gd name="connsiteX194" fmla="*/ 209094 w 311715"/>
              <a:gd name="connsiteY194" fmla="*/ 101763 h 311844"/>
              <a:gd name="connsiteX195" fmla="*/ 155857 w 311715"/>
              <a:gd name="connsiteY195" fmla="*/ 138026 h 311844"/>
              <a:gd name="connsiteX196" fmla="*/ 102621 w 311715"/>
              <a:gd name="connsiteY196" fmla="*/ 101763 h 311844"/>
              <a:gd name="connsiteX197" fmla="*/ 101915 w 311715"/>
              <a:gd name="connsiteY197" fmla="*/ 99975 h 311844"/>
              <a:gd name="connsiteX198" fmla="*/ 102621 w 311715"/>
              <a:gd name="connsiteY198" fmla="*/ 98187 h 311844"/>
              <a:gd name="connsiteX199" fmla="*/ 134912 w 311715"/>
              <a:gd name="connsiteY199" fmla="*/ 65896 h 311844"/>
              <a:gd name="connsiteX200" fmla="*/ 157279 w 311715"/>
              <a:gd name="connsiteY200" fmla="*/ 61927 h 311844"/>
              <a:gd name="connsiteX201" fmla="*/ 292233 w 311715"/>
              <a:gd name="connsiteY201" fmla="*/ 58576 h 311844"/>
              <a:gd name="connsiteX202" fmla="*/ 292233 w 311715"/>
              <a:gd name="connsiteY202" fmla="*/ 78058 h 311844"/>
              <a:gd name="connsiteX203" fmla="*/ 301974 w 311715"/>
              <a:gd name="connsiteY203" fmla="*/ 78058 h 311844"/>
              <a:gd name="connsiteX204" fmla="*/ 301974 w 311715"/>
              <a:gd name="connsiteY204" fmla="*/ 58576 h 311844"/>
              <a:gd name="connsiteX205" fmla="*/ 29223 w 311715"/>
              <a:gd name="connsiteY205" fmla="*/ 58576 h 311844"/>
              <a:gd name="connsiteX206" fmla="*/ 29223 w 311715"/>
              <a:gd name="connsiteY206" fmla="*/ 78058 h 311844"/>
              <a:gd name="connsiteX207" fmla="*/ 38964 w 311715"/>
              <a:gd name="connsiteY207" fmla="*/ 78058 h 311844"/>
              <a:gd name="connsiteX208" fmla="*/ 38964 w 311715"/>
              <a:gd name="connsiteY208" fmla="*/ 58576 h 311844"/>
              <a:gd name="connsiteX209" fmla="*/ 292233 w 311715"/>
              <a:gd name="connsiteY209" fmla="*/ 48835 h 311844"/>
              <a:gd name="connsiteX210" fmla="*/ 301974 w 311715"/>
              <a:gd name="connsiteY210" fmla="*/ 48835 h 311844"/>
              <a:gd name="connsiteX211" fmla="*/ 311715 w 311715"/>
              <a:gd name="connsiteY211" fmla="*/ 58576 h 311844"/>
              <a:gd name="connsiteX212" fmla="*/ 311715 w 311715"/>
              <a:gd name="connsiteY212" fmla="*/ 78058 h 311844"/>
              <a:gd name="connsiteX213" fmla="*/ 301974 w 311715"/>
              <a:gd name="connsiteY213" fmla="*/ 87799 h 311844"/>
              <a:gd name="connsiteX214" fmla="*/ 292233 w 311715"/>
              <a:gd name="connsiteY214" fmla="*/ 87799 h 311844"/>
              <a:gd name="connsiteX215" fmla="*/ 282491 w 311715"/>
              <a:gd name="connsiteY215" fmla="*/ 78058 h 311844"/>
              <a:gd name="connsiteX216" fmla="*/ 282491 w 311715"/>
              <a:gd name="connsiteY216" fmla="*/ 58576 h 311844"/>
              <a:gd name="connsiteX217" fmla="*/ 292233 w 311715"/>
              <a:gd name="connsiteY217" fmla="*/ 48835 h 311844"/>
              <a:gd name="connsiteX218" fmla="*/ 263009 w 311715"/>
              <a:gd name="connsiteY218" fmla="*/ 48835 h 311844"/>
              <a:gd name="connsiteX219" fmla="*/ 272751 w 311715"/>
              <a:gd name="connsiteY219" fmla="*/ 48835 h 311844"/>
              <a:gd name="connsiteX220" fmla="*/ 272751 w 311715"/>
              <a:gd name="connsiteY220" fmla="*/ 87799 h 311844"/>
              <a:gd name="connsiteX221" fmla="*/ 263009 w 311715"/>
              <a:gd name="connsiteY221" fmla="*/ 87799 h 311844"/>
              <a:gd name="connsiteX222" fmla="*/ 29223 w 311715"/>
              <a:gd name="connsiteY222" fmla="*/ 48835 h 311844"/>
              <a:gd name="connsiteX223" fmla="*/ 38964 w 311715"/>
              <a:gd name="connsiteY223" fmla="*/ 48835 h 311844"/>
              <a:gd name="connsiteX224" fmla="*/ 48706 w 311715"/>
              <a:gd name="connsiteY224" fmla="*/ 58576 h 311844"/>
              <a:gd name="connsiteX225" fmla="*/ 48706 w 311715"/>
              <a:gd name="connsiteY225" fmla="*/ 78058 h 311844"/>
              <a:gd name="connsiteX226" fmla="*/ 38964 w 311715"/>
              <a:gd name="connsiteY226" fmla="*/ 87799 h 311844"/>
              <a:gd name="connsiteX227" fmla="*/ 29223 w 311715"/>
              <a:gd name="connsiteY227" fmla="*/ 87799 h 311844"/>
              <a:gd name="connsiteX228" fmla="*/ 19482 w 311715"/>
              <a:gd name="connsiteY228" fmla="*/ 78058 h 311844"/>
              <a:gd name="connsiteX229" fmla="*/ 19482 w 311715"/>
              <a:gd name="connsiteY229" fmla="*/ 58576 h 311844"/>
              <a:gd name="connsiteX230" fmla="*/ 29223 w 311715"/>
              <a:gd name="connsiteY230" fmla="*/ 48835 h 311844"/>
              <a:gd name="connsiteX231" fmla="*/ 0 w 311715"/>
              <a:gd name="connsiteY231" fmla="*/ 48835 h 311844"/>
              <a:gd name="connsiteX232" fmla="*/ 9742 w 311715"/>
              <a:gd name="connsiteY232" fmla="*/ 48835 h 311844"/>
              <a:gd name="connsiteX233" fmla="*/ 9742 w 311715"/>
              <a:gd name="connsiteY233" fmla="*/ 87799 h 311844"/>
              <a:gd name="connsiteX234" fmla="*/ 0 w 311715"/>
              <a:gd name="connsiteY234" fmla="*/ 87799 h 311844"/>
              <a:gd name="connsiteX235" fmla="*/ 155858 w 311715"/>
              <a:gd name="connsiteY235" fmla="*/ 29353 h 311844"/>
              <a:gd name="connsiteX236" fmla="*/ 87670 w 311715"/>
              <a:gd name="connsiteY236" fmla="*/ 97541 h 311844"/>
              <a:gd name="connsiteX237" fmla="*/ 155858 w 311715"/>
              <a:gd name="connsiteY237" fmla="*/ 165729 h 311844"/>
              <a:gd name="connsiteX238" fmla="*/ 224046 w 311715"/>
              <a:gd name="connsiteY238" fmla="*/ 97541 h 311844"/>
              <a:gd name="connsiteX239" fmla="*/ 155858 w 311715"/>
              <a:gd name="connsiteY239" fmla="*/ 29353 h 311844"/>
              <a:gd name="connsiteX240" fmla="*/ 155858 w 311715"/>
              <a:gd name="connsiteY240" fmla="*/ 19612 h 311844"/>
              <a:gd name="connsiteX241" fmla="*/ 233787 w 311715"/>
              <a:gd name="connsiteY241" fmla="*/ 97541 h 311844"/>
              <a:gd name="connsiteX242" fmla="*/ 155858 w 311715"/>
              <a:gd name="connsiteY242" fmla="*/ 175470 h 311844"/>
              <a:gd name="connsiteX243" fmla="*/ 77929 w 311715"/>
              <a:gd name="connsiteY243" fmla="*/ 97541 h 311844"/>
              <a:gd name="connsiteX244" fmla="*/ 155858 w 311715"/>
              <a:gd name="connsiteY244" fmla="*/ 19612 h 311844"/>
              <a:gd name="connsiteX245" fmla="*/ 263009 w 311715"/>
              <a:gd name="connsiteY245" fmla="*/ 9871 h 311844"/>
              <a:gd name="connsiteX246" fmla="*/ 263009 w 311715"/>
              <a:gd name="connsiteY246" fmla="*/ 29353 h 311844"/>
              <a:gd name="connsiteX247" fmla="*/ 272757 w 311715"/>
              <a:gd name="connsiteY247" fmla="*/ 29353 h 311844"/>
              <a:gd name="connsiteX248" fmla="*/ 272750 w 311715"/>
              <a:gd name="connsiteY248" fmla="*/ 9871 h 311844"/>
              <a:gd name="connsiteX249" fmla="*/ 9741 w 311715"/>
              <a:gd name="connsiteY249" fmla="*/ 9871 h 311844"/>
              <a:gd name="connsiteX250" fmla="*/ 9741 w 311715"/>
              <a:gd name="connsiteY250" fmla="*/ 29353 h 311844"/>
              <a:gd name="connsiteX251" fmla="*/ 19489 w 311715"/>
              <a:gd name="connsiteY251" fmla="*/ 29353 h 311844"/>
              <a:gd name="connsiteX252" fmla="*/ 19482 w 311715"/>
              <a:gd name="connsiteY252" fmla="*/ 9871 h 311844"/>
              <a:gd name="connsiteX253" fmla="*/ 155857 w 311715"/>
              <a:gd name="connsiteY253" fmla="*/ 9870 h 311844"/>
              <a:gd name="connsiteX254" fmla="*/ 68188 w 311715"/>
              <a:gd name="connsiteY254" fmla="*/ 97540 h 311844"/>
              <a:gd name="connsiteX255" fmla="*/ 155857 w 311715"/>
              <a:gd name="connsiteY255" fmla="*/ 185210 h 311844"/>
              <a:gd name="connsiteX256" fmla="*/ 243527 w 311715"/>
              <a:gd name="connsiteY256" fmla="*/ 97540 h 311844"/>
              <a:gd name="connsiteX257" fmla="*/ 155857 w 311715"/>
              <a:gd name="connsiteY257" fmla="*/ 9870 h 311844"/>
              <a:gd name="connsiteX258" fmla="*/ 141245 w 311715"/>
              <a:gd name="connsiteY258" fmla="*/ 1115 h 311844"/>
              <a:gd name="connsiteX259" fmla="*/ 252166 w 311715"/>
              <a:gd name="connsiteY259" fmla="*/ 82813 h 311844"/>
              <a:gd name="connsiteX260" fmla="*/ 170468 w 311715"/>
              <a:gd name="connsiteY260" fmla="*/ 193733 h 311844"/>
              <a:gd name="connsiteX261" fmla="*/ 170468 w 311715"/>
              <a:gd name="connsiteY261" fmla="*/ 297233 h 311844"/>
              <a:gd name="connsiteX262" fmla="*/ 155857 w 311715"/>
              <a:gd name="connsiteY262" fmla="*/ 311844 h 311844"/>
              <a:gd name="connsiteX263" fmla="*/ 141245 w 311715"/>
              <a:gd name="connsiteY263" fmla="*/ 297233 h 311844"/>
              <a:gd name="connsiteX264" fmla="*/ 141245 w 311715"/>
              <a:gd name="connsiteY264" fmla="*/ 193733 h 311844"/>
              <a:gd name="connsiteX265" fmla="*/ 59548 w 311715"/>
              <a:gd name="connsiteY265" fmla="*/ 112036 h 311844"/>
              <a:gd name="connsiteX266" fmla="*/ 141245 w 311715"/>
              <a:gd name="connsiteY266" fmla="*/ 1115 h 311844"/>
              <a:gd name="connsiteX267" fmla="*/ 292232 w 311715"/>
              <a:gd name="connsiteY267" fmla="*/ 130 h 311844"/>
              <a:gd name="connsiteX268" fmla="*/ 301974 w 311715"/>
              <a:gd name="connsiteY268" fmla="*/ 130 h 311844"/>
              <a:gd name="connsiteX269" fmla="*/ 301974 w 311715"/>
              <a:gd name="connsiteY269" fmla="*/ 39094 h 311844"/>
              <a:gd name="connsiteX270" fmla="*/ 292232 w 311715"/>
              <a:gd name="connsiteY270" fmla="*/ 39094 h 311844"/>
              <a:gd name="connsiteX271" fmla="*/ 263009 w 311715"/>
              <a:gd name="connsiteY271" fmla="*/ 130 h 311844"/>
              <a:gd name="connsiteX272" fmla="*/ 272750 w 311715"/>
              <a:gd name="connsiteY272" fmla="*/ 130 h 311844"/>
              <a:gd name="connsiteX273" fmla="*/ 282491 w 311715"/>
              <a:gd name="connsiteY273" fmla="*/ 9871 h 311844"/>
              <a:gd name="connsiteX274" fmla="*/ 282491 w 311715"/>
              <a:gd name="connsiteY274" fmla="*/ 29353 h 311844"/>
              <a:gd name="connsiteX275" fmla="*/ 272750 w 311715"/>
              <a:gd name="connsiteY275" fmla="*/ 39094 h 311844"/>
              <a:gd name="connsiteX276" fmla="*/ 263009 w 311715"/>
              <a:gd name="connsiteY276" fmla="*/ 39094 h 311844"/>
              <a:gd name="connsiteX277" fmla="*/ 253267 w 311715"/>
              <a:gd name="connsiteY277" fmla="*/ 29353 h 311844"/>
              <a:gd name="connsiteX278" fmla="*/ 253267 w 311715"/>
              <a:gd name="connsiteY278" fmla="*/ 9871 h 311844"/>
              <a:gd name="connsiteX279" fmla="*/ 263009 w 311715"/>
              <a:gd name="connsiteY279" fmla="*/ 130 h 311844"/>
              <a:gd name="connsiteX280" fmla="*/ 233785 w 311715"/>
              <a:gd name="connsiteY280" fmla="*/ 130 h 311844"/>
              <a:gd name="connsiteX281" fmla="*/ 243527 w 311715"/>
              <a:gd name="connsiteY281" fmla="*/ 130 h 311844"/>
              <a:gd name="connsiteX282" fmla="*/ 243527 w 311715"/>
              <a:gd name="connsiteY282" fmla="*/ 20105 h 311844"/>
              <a:gd name="connsiteX283" fmla="*/ 233785 w 311715"/>
              <a:gd name="connsiteY283" fmla="*/ 20105 h 311844"/>
              <a:gd name="connsiteX284" fmla="*/ 77929 w 311715"/>
              <a:gd name="connsiteY284" fmla="*/ 130 h 311844"/>
              <a:gd name="connsiteX285" fmla="*/ 87671 w 311715"/>
              <a:gd name="connsiteY285" fmla="*/ 130 h 311844"/>
              <a:gd name="connsiteX286" fmla="*/ 87671 w 311715"/>
              <a:gd name="connsiteY286" fmla="*/ 20105 h 311844"/>
              <a:gd name="connsiteX287" fmla="*/ 77929 w 311715"/>
              <a:gd name="connsiteY287" fmla="*/ 20105 h 311844"/>
              <a:gd name="connsiteX288" fmla="*/ 58447 w 311715"/>
              <a:gd name="connsiteY288" fmla="*/ 130 h 311844"/>
              <a:gd name="connsiteX289" fmla="*/ 68189 w 311715"/>
              <a:gd name="connsiteY289" fmla="*/ 130 h 311844"/>
              <a:gd name="connsiteX290" fmla="*/ 68189 w 311715"/>
              <a:gd name="connsiteY290" fmla="*/ 39094 h 311844"/>
              <a:gd name="connsiteX291" fmla="*/ 58447 w 311715"/>
              <a:gd name="connsiteY291" fmla="*/ 39094 h 311844"/>
              <a:gd name="connsiteX292" fmla="*/ 38964 w 311715"/>
              <a:gd name="connsiteY292" fmla="*/ 130 h 311844"/>
              <a:gd name="connsiteX293" fmla="*/ 48706 w 311715"/>
              <a:gd name="connsiteY293" fmla="*/ 130 h 311844"/>
              <a:gd name="connsiteX294" fmla="*/ 48706 w 311715"/>
              <a:gd name="connsiteY294" fmla="*/ 39094 h 311844"/>
              <a:gd name="connsiteX295" fmla="*/ 38964 w 311715"/>
              <a:gd name="connsiteY295" fmla="*/ 39094 h 311844"/>
              <a:gd name="connsiteX296" fmla="*/ 9741 w 311715"/>
              <a:gd name="connsiteY296" fmla="*/ 130 h 311844"/>
              <a:gd name="connsiteX297" fmla="*/ 19482 w 311715"/>
              <a:gd name="connsiteY297" fmla="*/ 130 h 311844"/>
              <a:gd name="connsiteX298" fmla="*/ 29224 w 311715"/>
              <a:gd name="connsiteY298" fmla="*/ 9871 h 311844"/>
              <a:gd name="connsiteX299" fmla="*/ 29224 w 311715"/>
              <a:gd name="connsiteY299" fmla="*/ 29353 h 311844"/>
              <a:gd name="connsiteX300" fmla="*/ 19482 w 311715"/>
              <a:gd name="connsiteY300" fmla="*/ 39094 h 311844"/>
              <a:gd name="connsiteX301" fmla="*/ 9741 w 311715"/>
              <a:gd name="connsiteY301" fmla="*/ 39094 h 311844"/>
              <a:gd name="connsiteX302" fmla="*/ 0 w 311715"/>
              <a:gd name="connsiteY302" fmla="*/ 29353 h 311844"/>
              <a:gd name="connsiteX303" fmla="*/ 0 w 311715"/>
              <a:gd name="connsiteY303" fmla="*/ 9871 h 311844"/>
              <a:gd name="connsiteX304" fmla="*/ 9741 w 311715"/>
              <a:gd name="connsiteY304" fmla="*/ 130 h 31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311715" h="311844">
                <a:moveTo>
                  <a:pt x="185981" y="243657"/>
                </a:moveTo>
                <a:lnTo>
                  <a:pt x="311715" y="243657"/>
                </a:lnTo>
                <a:lnTo>
                  <a:pt x="311715" y="253398"/>
                </a:lnTo>
                <a:lnTo>
                  <a:pt x="185981" y="253398"/>
                </a:lnTo>
                <a:close/>
                <a:moveTo>
                  <a:pt x="0" y="243657"/>
                </a:moveTo>
                <a:lnTo>
                  <a:pt x="125101" y="243657"/>
                </a:lnTo>
                <a:lnTo>
                  <a:pt x="125101" y="253398"/>
                </a:lnTo>
                <a:lnTo>
                  <a:pt x="0" y="253398"/>
                </a:lnTo>
                <a:close/>
                <a:moveTo>
                  <a:pt x="150986" y="224174"/>
                </a:moveTo>
                <a:lnTo>
                  <a:pt x="150986" y="297233"/>
                </a:lnTo>
                <a:cubicBezTo>
                  <a:pt x="150990" y="299921"/>
                  <a:pt x="153168" y="302100"/>
                  <a:pt x="155857" y="302103"/>
                </a:cubicBezTo>
                <a:cubicBezTo>
                  <a:pt x="158545" y="302100"/>
                  <a:pt x="160724" y="299921"/>
                  <a:pt x="160727" y="297233"/>
                </a:cubicBezTo>
                <a:lnTo>
                  <a:pt x="160727" y="224174"/>
                </a:lnTo>
                <a:close/>
                <a:moveTo>
                  <a:pt x="253268" y="204693"/>
                </a:moveTo>
                <a:lnTo>
                  <a:pt x="253268" y="224175"/>
                </a:lnTo>
                <a:lnTo>
                  <a:pt x="263016" y="224175"/>
                </a:lnTo>
                <a:lnTo>
                  <a:pt x="263009" y="204693"/>
                </a:lnTo>
                <a:close/>
                <a:moveTo>
                  <a:pt x="194822" y="204693"/>
                </a:moveTo>
                <a:lnTo>
                  <a:pt x="194822" y="224175"/>
                </a:lnTo>
                <a:lnTo>
                  <a:pt x="204570" y="224175"/>
                </a:lnTo>
                <a:lnTo>
                  <a:pt x="204563" y="204693"/>
                </a:lnTo>
                <a:close/>
                <a:moveTo>
                  <a:pt x="107152" y="204693"/>
                </a:moveTo>
                <a:lnTo>
                  <a:pt x="107152" y="224175"/>
                </a:lnTo>
                <a:lnTo>
                  <a:pt x="116893" y="224175"/>
                </a:lnTo>
                <a:lnTo>
                  <a:pt x="116893" y="204693"/>
                </a:lnTo>
                <a:close/>
                <a:moveTo>
                  <a:pt x="68188" y="204693"/>
                </a:moveTo>
                <a:lnTo>
                  <a:pt x="68188" y="224175"/>
                </a:lnTo>
                <a:lnTo>
                  <a:pt x="77936" y="224175"/>
                </a:lnTo>
                <a:lnTo>
                  <a:pt x="77929" y="204693"/>
                </a:lnTo>
                <a:close/>
                <a:moveTo>
                  <a:pt x="9741" y="204693"/>
                </a:moveTo>
                <a:lnTo>
                  <a:pt x="9741" y="224175"/>
                </a:lnTo>
                <a:lnTo>
                  <a:pt x="19489" y="224175"/>
                </a:lnTo>
                <a:lnTo>
                  <a:pt x="19482" y="204693"/>
                </a:lnTo>
                <a:close/>
                <a:moveTo>
                  <a:pt x="301973" y="194952"/>
                </a:moveTo>
                <a:lnTo>
                  <a:pt x="311715" y="194952"/>
                </a:lnTo>
                <a:lnTo>
                  <a:pt x="311715" y="233916"/>
                </a:lnTo>
                <a:lnTo>
                  <a:pt x="301973" y="233916"/>
                </a:lnTo>
                <a:close/>
                <a:moveTo>
                  <a:pt x="282491" y="194952"/>
                </a:moveTo>
                <a:lnTo>
                  <a:pt x="292233" y="194952"/>
                </a:lnTo>
                <a:lnTo>
                  <a:pt x="292233" y="233916"/>
                </a:lnTo>
                <a:lnTo>
                  <a:pt x="282491" y="233916"/>
                </a:lnTo>
                <a:close/>
                <a:moveTo>
                  <a:pt x="253268" y="194952"/>
                </a:moveTo>
                <a:lnTo>
                  <a:pt x="263009" y="194952"/>
                </a:lnTo>
                <a:cubicBezTo>
                  <a:pt x="268387" y="194957"/>
                  <a:pt x="272745" y="199315"/>
                  <a:pt x="272750" y="204693"/>
                </a:cubicBezTo>
                <a:lnTo>
                  <a:pt x="272750" y="224175"/>
                </a:lnTo>
                <a:cubicBezTo>
                  <a:pt x="272745" y="229553"/>
                  <a:pt x="268387" y="233911"/>
                  <a:pt x="263009" y="233916"/>
                </a:cubicBezTo>
                <a:lnTo>
                  <a:pt x="253268" y="233916"/>
                </a:lnTo>
                <a:cubicBezTo>
                  <a:pt x="247889" y="233911"/>
                  <a:pt x="243531" y="229553"/>
                  <a:pt x="243526" y="224175"/>
                </a:cubicBezTo>
                <a:lnTo>
                  <a:pt x="243526" y="204693"/>
                </a:lnTo>
                <a:cubicBezTo>
                  <a:pt x="243531" y="199315"/>
                  <a:pt x="247889" y="194957"/>
                  <a:pt x="253268" y="194952"/>
                </a:cubicBezTo>
                <a:close/>
                <a:moveTo>
                  <a:pt x="224044" y="194952"/>
                </a:moveTo>
                <a:lnTo>
                  <a:pt x="233786" y="194952"/>
                </a:lnTo>
                <a:lnTo>
                  <a:pt x="233786" y="233916"/>
                </a:lnTo>
                <a:lnTo>
                  <a:pt x="224044" y="233916"/>
                </a:lnTo>
                <a:close/>
                <a:moveTo>
                  <a:pt x="194822" y="194952"/>
                </a:moveTo>
                <a:lnTo>
                  <a:pt x="204563" y="194952"/>
                </a:lnTo>
                <a:cubicBezTo>
                  <a:pt x="209941" y="194957"/>
                  <a:pt x="214299" y="199315"/>
                  <a:pt x="214304" y="204693"/>
                </a:cubicBezTo>
                <a:lnTo>
                  <a:pt x="214304" y="224175"/>
                </a:lnTo>
                <a:cubicBezTo>
                  <a:pt x="214299" y="229553"/>
                  <a:pt x="209941" y="233911"/>
                  <a:pt x="204563" y="233916"/>
                </a:cubicBezTo>
                <a:lnTo>
                  <a:pt x="194822" y="233916"/>
                </a:lnTo>
                <a:cubicBezTo>
                  <a:pt x="189443" y="233911"/>
                  <a:pt x="185085" y="229553"/>
                  <a:pt x="185080" y="224175"/>
                </a:cubicBezTo>
                <a:lnTo>
                  <a:pt x="185080" y="204693"/>
                </a:lnTo>
                <a:cubicBezTo>
                  <a:pt x="185085" y="199315"/>
                  <a:pt x="189443" y="194957"/>
                  <a:pt x="194822" y="194952"/>
                </a:cubicBezTo>
                <a:close/>
                <a:moveTo>
                  <a:pt x="107152" y="194952"/>
                </a:moveTo>
                <a:lnTo>
                  <a:pt x="116893" y="194952"/>
                </a:lnTo>
                <a:cubicBezTo>
                  <a:pt x="122271" y="194957"/>
                  <a:pt x="126629" y="199315"/>
                  <a:pt x="126635" y="204693"/>
                </a:cubicBezTo>
                <a:lnTo>
                  <a:pt x="126635" y="224175"/>
                </a:lnTo>
                <a:cubicBezTo>
                  <a:pt x="126629" y="229553"/>
                  <a:pt x="122271" y="233911"/>
                  <a:pt x="116893" y="233916"/>
                </a:cubicBezTo>
                <a:lnTo>
                  <a:pt x="107152" y="233916"/>
                </a:lnTo>
                <a:cubicBezTo>
                  <a:pt x="101774" y="233911"/>
                  <a:pt x="97416" y="229553"/>
                  <a:pt x="97411" y="224175"/>
                </a:cubicBezTo>
                <a:lnTo>
                  <a:pt x="97411" y="204693"/>
                </a:lnTo>
                <a:cubicBezTo>
                  <a:pt x="97416" y="199315"/>
                  <a:pt x="101774" y="194957"/>
                  <a:pt x="107152" y="194952"/>
                </a:cubicBezTo>
                <a:close/>
                <a:moveTo>
                  <a:pt x="68188" y="194952"/>
                </a:moveTo>
                <a:lnTo>
                  <a:pt x="77929" y="194952"/>
                </a:lnTo>
                <a:cubicBezTo>
                  <a:pt x="83307" y="194957"/>
                  <a:pt x="87665" y="199315"/>
                  <a:pt x="87671" y="204693"/>
                </a:cubicBezTo>
                <a:lnTo>
                  <a:pt x="87671" y="224175"/>
                </a:lnTo>
                <a:cubicBezTo>
                  <a:pt x="87665" y="229553"/>
                  <a:pt x="83307" y="233911"/>
                  <a:pt x="77929" y="233916"/>
                </a:cubicBezTo>
                <a:lnTo>
                  <a:pt x="68188" y="233916"/>
                </a:lnTo>
                <a:cubicBezTo>
                  <a:pt x="62810" y="233911"/>
                  <a:pt x="58452" y="229553"/>
                  <a:pt x="58447" y="224175"/>
                </a:cubicBezTo>
                <a:lnTo>
                  <a:pt x="58447" y="204693"/>
                </a:lnTo>
                <a:cubicBezTo>
                  <a:pt x="58452" y="199315"/>
                  <a:pt x="62810" y="194957"/>
                  <a:pt x="68188" y="194952"/>
                </a:cubicBezTo>
                <a:close/>
                <a:moveTo>
                  <a:pt x="38964" y="194952"/>
                </a:moveTo>
                <a:lnTo>
                  <a:pt x="48706" y="194952"/>
                </a:lnTo>
                <a:lnTo>
                  <a:pt x="48706" y="233916"/>
                </a:lnTo>
                <a:lnTo>
                  <a:pt x="38964" y="233916"/>
                </a:lnTo>
                <a:close/>
                <a:moveTo>
                  <a:pt x="9741" y="194952"/>
                </a:moveTo>
                <a:lnTo>
                  <a:pt x="19482" y="194952"/>
                </a:lnTo>
                <a:cubicBezTo>
                  <a:pt x="24860" y="194957"/>
                  <a:pt x="29218" y="199315"/>
                  <a:pt x="29224" y="204693"/>
                </a:cubicBezTo>
                <a:lnTo>
                  <a:pt x="29224" y="224175"/>
                </a:lnTo>
                <a:cubicBezTo>
                  <a:pt x="29218" y="229553"/>
                  <a:pt x="24860" y="233911"/>
                  <a:pt x="19482" y="233916"/>
                </a:cubicBezTo>
                <a:lnTo>
                  <a:pt x="9741" y="233916"/>
                </a:lnTo>
                <a:cubicBezTo>
                  <a:pt x="4363" y="233911"/>
                  <a:pt x="5" y="229553"/>
                  <a:pt x="0" y="224175"/>
                </a:cubicBezTo>
                <a:lnTo>
                  <a:pt x="0" y="204693"/>
                </a:lnTo>
                <a:cubicBezTo>
                  <a:pt x="5" y="199315"/>
                  <a:pt x="4363" y="194957"/>
                  <a:pt x="9741" y="194952"/>
                </a:cubicBezTo>
                <a:close/>
                <a:moveTo>
                  <a:pt x="150986" y="194704"/>
                </a:moveTo>
                <a:lnTo>
                  <a:pt x="150986" y="214433"/>
                </a:lnTo>
                <a:lnTo>
                  <a:pt x="160727" y="214433"/>
                </a:lnTo>
                <a:lnTo>
                  <a:pt x="160727" y="194704"/>
                </a:lnTo>
                <a:cubicBezTo>
                  <a:pt x="159103" y="194785"/>
                  <a:pt x="157501" y="194951"/>
                  <a:pt x="155857" y="194951"/>
                </a:cubicBezTo>
                <a:cubicBezTo>
                  <a:pt x="154213" y="194951"/>
                  <a:pt x="152611" y="194785"/>
                  <a:pt x="150986" y="194704"/>
                </a:cubicBezTo>
                <a:close/>
                <a:moveTo>
                  <a:pt x="292233" y="155987"/>
                </a:moveTo>
                <a:lnTo>
                  <a:pt x="292233" y="175469"/>
                </a:lnTo>
                <a:lnTo>
                  <a:pt x="301974" y="175469"/>
                </a:lnTo>
                <a:lnTo>
                  <a:pt x="301974" y="155987"/>
                </a:lnTo>
                <a:close/>
                <a:moveTo>
                  <a:pt x="29223" y="155987"/>
                </a:moveTo>
                <a:lnTo>
                  <a:pt x="29223" y="175469"/>
                </a:lnTo>
                <a:lnTo>
                  <a:pt x="38964" y="175469"/>
                </a:lnTo>
                <a:lnTo>
                  <a:pt x="38964" y="155987"/>
                </a:lnTo>
                <a:close/>
                <a:moveTo>
                  <a:pt x="243526" y="155871"/>
                </a:moveTo>
                <a:lnTo>
                  <a:pt x="253268" y="155871"/>
                </a:lnTo>
                <a:lnTo>
                  <a:pt x="253268" y="185211"/>
                </a:lnTo>
                <a:lnTo>
                  <a:pt x="243526" y="185211"/>
                </a:lnTo>
                <a:close/>
                <a:moveTo>
                  <a:pt x="58447" y="155871"/>
                </a:moveTo>
                <a:lnTo>
                  <a:pt x="68189" y="155871"/>
                </a:lnTo>
                <a:lnTo>
                  <a:pt x="68189" y="185211"/>
                </a:lnTo>
                <a:lnTo>
                  <a:pt x="58447" y="185211"/>
                </a:lnTo>
                <a:close/>
                <a:moveTo>
                  <a:pt x="292233" y="146246"/>
                </a:moveTo>
                <a:lnTo>
                  <a:pt x="301974" y="146246"/>
                </a:lnTo>
                <a:cubicBezTo>
                  <a:pt x="307352" y="146251"/>
                  <a:pt x="311710" y="150609"/>
                  <a:pt x="311715" y="155987"/>
                </a:cubicBezTo>
                <a:lnTo>
                  <a:pt x="311715" y="175469"/>
                </a:lnTo>
                <a:cubicBezTo>
                  <a:pt x="311710" y="180847"/>
                  <a:pt x="307352" y="185205"/>
                  <a:pt x="301974" y="185210"/>
                </a:cubicBezTo>
                <a:lnTo>
                  <a:pt x="292233" y="185210"/>
                </a:lnTo>
                <a:cubicBezTo>
                  <a:pt x="286854" y="185205"/>
                  <a:pt x="282496" y="180847"/>
                  <a:pt x="282491" y="175469"/>
                </a:cubicBezTo>
                <a:lnTo>
                  <a:pt x="282491" y="155987"/>
                </a:lnTo>
                <a:cubicBezTo>
                  <a:pt x="282496" y="150609"/>
                  <a:pt x="286854" y="146251"/>
                  <a:pt x="292233" y="146246"/>
                </a:cubicBezTo>
                <a:close/>
                <a:moveTo>
                  <a:pt x="263009" y="146246"/>
                </a:moveTo>
                <a:lnTo>
                  <a:pt x="272751" y="146246"/>
                </a:lnTo>
                <a:lnTo>
                  <a:pt x="272751" y="185210"/>
                </a:lnTo>
                <a:lnTo>
                  <a:pt x="263009" y="185210"/>
                </a:lnTo>
                <a:close/>
                <a:moveTo>
                  <a:pt x="29223" y="146246"/>
                </a:moveTo>
                <a:lnTo>
                  <a:pt x="38964" y="146246"/>
                </a:lnTo>
                <a:cubicBezTo>
                  <a:pt x="44342" y="146251"/>
                  <a:pt x="48700" y="150609"/>
                  <a:pt x="48706" y="155987"/>
                </a:cubicBezTo>
                <a:lnTo>
                  <a:pt x="48706" y="175469"/>
                </a:lnTo>
                <a:cubicBezTo>
                  <a:pt x="48700" y="180847"/>
                  <a:pt x="44342" y="185205"/>
                  <a:pt x="38964" y="185210"/>
                </a:cubicBezTo>
                <a:lnTo>
                  <a:pt x="29223" y="185210"/>
                </a:lnTo>
                <a:cubicBezTo>
                  <a:pt x="23845" y="185205"/>
                  <a:pt x="19487" y="180847"/>
                  <a:pt x="19482" y="175469"/>
                </a:cubicBezTo>
                <a:lnTo>
                  <a:pt x="19482" y="155987"/>
                </a:lnTo>
                <a:cubicBezTo>
                  <a:pt x="19487" y="150609"/>
                  <a:pt x="23845" y="146251"/>
                  <a:pt x="29223" y="146246"/>
                </a:cubicBezTo>
                <a:close/>
                <a:moveTo>
                  <a:pt x="0" y="146246"/>
                </a:moveTo>
                <a:lnTo>
                  <a:pt x="9742" y="146246"/>
                </a:lnTo>
                <a:lnTo>
                  <a:pt x="9742" y="185210"/>
                </a:lnTo>
                <a:lnTo>
                  <a:pt x="0" y="185210"/>
                </a:lnTo>
                <a:close/>
                <a:moveTo>
                  <a:pt x="272751" y="107282"/>
                </a:moveTo>
                <a:lnTo>
                  <a:pt x="272751" y="126764"/>
                </a:lnTo>
                <a:lnTo>
                  <a:pt x="282499" y="126764"/>
                </a:lnTo>
                <a:lnTo>
                  <a:pt x="282492" y="107282"/>
                </a:lnTo>
                <a:close/>
                <a:moveTo>
                  <a:pt x="9741" y="107282"/>
                </a:moveTo>
                <a:lnTo>
                  <a:pt x="9741" y="126764"/>
                </a:lnTo>
                <a:lnTo>
                  <a:pt x="19489" y="126764"/>
                </a:lnTo>
                <a:lnTo>
                  <a:pt x="19482" y="107282"/>
                </a:lnTo>
                <a:close/>
                <a:moveTo>
                  <a:pt x="301973" y="97541"/>
                </a:moveTo>
                <a:lnTo>
                  <a:pt x="311715" y="97541"/>
                </a:lnTo>
                <a:lnTo>
                  <a:pt x="311715" y="136505"/>
                </a:lnTo>
                <a:lnTo>
                  <a:pt x="301973" y="136505"/>
                </a:lnTo>
                <a:close/>
                <a:moveTo>
                  <a:pt x="272751" y="97541"/>
                </a:moveTo>
                <a:lnTo>
                  <a:pt x="282492" y="97541"/>
                </a:lnTo>
                <a:cubicBezTo>
                  <a:pt x="287870" y="97546"/>
                  <a:pt x="292228" y="101904"/>
                  <a:pt x="292233" y="107282"/>
                </a:cubicBezTo>
                <a:lnTo>
                  <a:pt x="292233" y="126764"/>
                </a:lnTo>
                <a:cubicBezTo>
                  <a:pt x="292228" y="132142"/>
                  <a:pt x="287870" y="136500"/>
                  <a:pt x="282492" y="136505"/>
                </a:cubicBezTo>
                <a:lnTo>
                  <a:pt x="272751" y="136505"/>
                </a:lnTo>
                <a:cubicBezTo>
                  <a:pt x="267372" y="136500"/>
                  <a:pt x="263014" y="132142"/>
                  <a:pt x="263009" y="126764"/>
                </a:cubicBezTo>
                <a:lnTo>
                  <a:pt x="263009" y="107282"/>
                </a:lnTo>
                <a:cubicBezTo>
                  <a:pt x="263014" y="101904"/>
                  <a:pt x="267372" y="97546"/>
                  <a:pt x="272751" y="97541"/>
                </a:cubicBezTo>
                <a:close/>
                <a:moveTo>
                  <a:pt x="38964" y="97541"/>
                </a:moveTo>
                <a:lnTo>
                  <a:pt x="48706" y="97541"/>
                </a:lnTo>
                <a:lnTo>
                  <a:pt x="48706" y="136505"/>
                </a:lnTo>
                <a:lnTo>
                  <a:pt x="38964" y="136505"/>
                </a:lnTo>
                <a:close/>
                <a:moveTo>
                  <a:pt x="9741" y="97541"/>
                </a:moveTo>
                <a:lnTo>
                  <a:pt x="19482" y="97541"/>
                </a:lnTo>
                <a:cubicBezTo>
                  <a:pt x="24860" y="97546"/>
                  <a:pt x="29218" y="101904"/>
                  <a:pt x="29224" y="107282"/>
                </a:cubicBezTo>
                <a:lnTo>
                  <a:pt x="29224" y="126764"/>
                </a:lnTo>
                <a:cubicBezTo>
                  <a:pt x="29218" y="132142"/>
                  <a:pt x="24860" y="136500"/>
                  <a:pt x="19482" y="136505"/>
                </a:cubicBezTo>
                <a:lnTo>
                  <a:pt x="9741" y="136505"/>
                </a:lnTo>
                <a:cubicBezTo>
                  <a:pt x="4363" y="136500"/>
                  <a:pt x="5" y="132142"/>
                  <a:pt x="0" y="126764"/>
                </a:cubicBezTo>
                <a:lnTo>
                  <a:pt x="0" y="107282"/>
                </a:lnTo>
                <a:cubicBezTo>
                  <a:pt x="5" y="101904"/>
                  <a:pt x="4363" y="97546"/>
                  <a:pt x="9741" y="97541"/>
                </a:cubicBezTo>
                <a:close/>
                <a:moveTo>
                  <a:pt x="155857" y="90235"/>
                </a:moveTo>
                <a:cubicBezTo>
                  <a:pt x="150479" y="90240"/>
                  <a:pt x="146121" y="94598"/>
                  <a:pt x="146116" y="99976"/>
                </a:cubicBezTo>
                <a:cubicBezTo>
                  <a:pt x="146116" y="105356"/>
                  <a:pt x="150477" y="109717"/>
                  <a:pt x="155857" y="109717"/>
                </a:cubicBezTo>
                <a:cubicBezTo>
                  <a:pt x="161237" y="109717"/>
                  <a:pt x="165598" y="105356"/>
                  <a:pt x="165598" y="99976"/>
                </a:cubicBezTo>
                <a:cubicBezTo>
                  <a:pt x="165598" y="94596"/>
                  <a:pt x="161237" y="90235"/>
                  <a:pt x="155857" y="90235"/>
                </a:cubicBezTo>
                <a:close/>
                <a:moveTo>
                  <a:pt x="155857" y="80494"/>
                </a:moveTo>
                <a:cubicBezTo>
                  <a:pt x="166617" y="80494"/>
                  <a:pt x="175340" y="89217"/>
                  <a:pt x="175340" y="99976"/>
                </a:cubicBezTo>
                <a:cubicBezTo>
                  <a:pt x="175340" y="110735"/>
                  <a:pt x="166617" y="119458"/>
                  <a:pt x="155857" y="119458"/>
                </a:cubicBezTo>
                <a:cubicBezTo>
                  <a:pt x="145102" y="119446"/>
                  <a:pt x="136387" y="110731"/>
                  <a:pt x="136375" y="99976"/>
                </a:cubicBezTo>
                <a:cubicBezTo>
                  <a:pt x="136375" y="89217"/>
                  <a:pt x="145098" y="80494"/>
                  <a:pt x="155857" y="80494"/>
                </a:cubicBezTo>
                <a:close/>
                <a:moveTo>
                  <a:pt x="155857" y="71666"/>
                </a:moveTo>
                <a:cubicBezTo>
                  <a:pt x="137033" y="71607"/>
                  <a:pt x="119972" y="82729"/>
                  <a:pt x="112428" y="99975"/>
                </a:cubicBezTo>
                <a:cubicBezTo>
                  <a:pt x="117208" y="110811"/>
                  <a:pt x="125866" y="119469"/>
                  <a:pt x="136702" y="124248"/>
                </a:cubicBezTo>
                <a:cubicBezTo>
                  <a:pt x="160687" y="134827"/>
                  <a:pt x="188707" y="123960"/>
                  <a:pt x="199286" y="99975"/>
                </a:cubicBezTo>
                <a:cubicBezTo>
                  <a:pt x="191744" y="82729"/>
                  <a:pt x="174681" y="71607"/>
                  <a:pt x="155857" y="71666"/>
                </a:cubicBezTo>
                <a:close/>
                <a:moveTo>
                  <a:pt x="157279" y="61927"/>
                </a:moveTo>
                <a:cubicBezTo>
                  <a:pt x="179566" y="62491"/>
                  <a:pt x="200418" y="76136"/>
                  <a:pt x="209094" y="98187"/>
                </a:cubicBezTo>
                <a:lnTo>
                  <a:pt x="209800" y="99975"/>
                </a:lnTo>
                <a:lnTo>
                  <a:pt x="209094" y="101763"/>
                </a:lnTo>
                <a:cubicBezTo>
                  <a:pt x="200546" y="123691"/>
                  <a:pt x="179391" y="138100"/>
                  <a:pt x="155857" y="138026"/>
                </a:cubicBezTo>
                <a:cubicBezTo>
                  <a:pt x="132324" y="138100"/>
                  <a:pt x="111168" y="123691"/>
                  <a:pt x="102621" y="101763"/>
                </a:cubicBezTo>
                <a:lnTo>
                  <a:pt x="101915" y="99975"/>
                </a:lnTo>
                <a:lnTo>
                  <a:pt x="102621" y="98187"/>
                </a:lnTo>
                <a:cubicBezTo>
                  <a:pt x="108436" y="83408"/>
                  <a:pt x="120133" y="71711"/>
                  <a:pt x="134912" y="65896"/>
                </a:cubicBezTo>
                <a:cubicBezTo>
                  <a:pt x="142262" y="63004"/>
                  <a:pt x="149850" y="61739"/>
                  <a:pt x="157279" y="61927"/>
                </a:cubicBezTo>
                <a:close/>
                <a:moveTo>
                  <a:pt x="292233" y="58576"/>
                </a:moveTo>
                <a:lnTo>
                  <a:pt x="292233" y="78058"/>
                </a:lnTo>
                <a:lnTo>
                  <a:pt x="301974" y="78058"/>
                </a:lnTo>
                <a:lnTo>
                  <a:pt x="301974" y="58576"/>
                </a:lnTo>
                <a:close/>
                <a:moveTo>
                  <a:pt x="29223" y="58576"/>
                </a:moveTo>
                <a:lnTo>
                  <a:pt x="29223" y="78058"/>
                </a:lnTo>
                <a:lnTo>
                  <a:pt x="38964" y="78058"/>
                </a:lnTo>
                <a:lnTo>
                  <a:pt x="38964" y="58576"/>
                </a:lnTo>
                <a:close/>
                <a:moveTo>
                  <a:pt x="292233" y="48835"/>
                </a:moveTo>
                <a:lnTo>
                  <a:pt x="301974" y="48835"/>
                </a:lnTo>
                <a:cubicBezTo>
                  <a:pt x="307352" y="48840"/>
                  <a:pt x="311710" y="53198"/>
                  <a:pt x="311715" y="58576"/>
                </a:cubicBezTo>
                <a:lnTo>
                  <a:pt x="311715" y="78058"/>
                </a:lnTo>
                <a:cubicBezTo>
                  <a:pt x="311710" y="83436"/>
                  <a:pt x="307352" y="87794"/>
                  <a:pt x="301974" y="87799"/>
                </a:cubicBezTo>
                <a:lnTo>
                  <a:pt x="292233" y="87799"/>
                </a:lnTo>
                <a:cubicBezTo>
                  <a:pt x="286854" y="87794"/>
                  <a:pt x="282496" y="83436"/>
                  <a:pt x="282491" y="78058"/>
                </a:cubicBezTo>
                <a:lnTo>
                  <a:pt x="282491" y="58576"/>
                </a:lnTo>
                <a:cubicBezTo>
                  <a:pt x="282496" y="53198"/>
                  <a:pt x="286854" y="48840"/>
                  <a:pt x="292233" y="48835"/>
                </a:cubicBezTo>
                <a:close/>
                <a:moveTo>
                  <a:pt x="263009" y="48835"/>
                </a:moveTo>
                <a:lnTo>
                  <a:pt x="272751" y="48835"/>
                </a:lnTo>
                <a:lnTo>
                  <a:pt x="272751" y="87799"/>
                </a:lnTo>
                <a:lnTo>
                  <a:pt x="263009" y="87799"/>
                </a:lnTo>
                <a:close/>
                <a:moveTo>
                  <a:pt x="29223" y="48835"/>
                </a:moveTo>
                <a:lnTo>
                  <a:pt x="38964" y="48835"/>
                </a:lnTo>
                <a:cubicBezTo>
                  <a:pt x="44342" y="48840"/>
                  <a:pt x="48700" y="53198"/>
                  <a:pt x="48706" y="58576"/>
                </a:cubicBezTo>
                <a:lnTo>
                  <a:pt x="48706" y="78058"/>
                </a:lnTo>
                <a:cubicBezTo>
                  <a:pt x="48700" y="83436"/>
                  <a:pt x="44342" y="87794"/>
                  <a:pt x="38964" y="87799"/>
                </a:cubicBezTo>
                <a:lnTo>
                  <a:pt x="29223" y="87799"/>
                </a:lnTo>
                <a:cubicBezTo>
                  <a:pt x="23845" y="87794"/>
                  <a:pt x="19487" y="83436"/>
                  <a:pt x="19482" y="78058"/>
                </a:cubicBezTo>
                <a:lnTo>
                  <a:pt x="19482" y="58576"/>
                </a:lnTo>
                <a:cubicBezTo>
                  <a:pt x="19487" y="53198"/>
                  <a:pt x="23845" y="48840"/>
                  <a:pt x="29223" y="48835"/>
                </a:cubicBezTo>
                <a:close/>
                <a:moveTo>
                  <a:pt x="0" y="48835"/>
                </a:moveTo>
                <a:lnTo>
                  <a:pt x="9742" y="48835"/>
                </a:lnTo>
                <a:lnTo>
                  <a:pt x="9742" y="87799"/>
                </a:lnTo>
                <a:lnTo>
                  <a:pt x="0" y="87799"/>
                </a:lnTo>
                <a:close/>
                <a:moveTo>
                  <a:pt x="155858" y="29353"/>
                </a:moveTo>
                <a:cubicBezTo>
                  <a:pt x="118216" y="29395"/>
                  <a:pt x="87712" y="59899"/>
                  <a:pt x="87670" y="97541"/>
                </a:cubicBezTo>
                <a:cubicBezTo>
                  <a:pt x="87670" y="135200"/>
                  <a:pt x="118198" y="165729"/>
                  <a:pt x="155858" y="165729"/>
                </a:cubicBezTo>
                <a:cubicBezTo>
                  <a:pt x="193517" y="165729"/>
                  <a:pt x="224046" y="135200"/>
                  <a:pt x="224046" y="97541"/>
                </a:cubicBezTo>
                <a:cubicBezTo>
                  <a:pt x="224046" y="59882"/>
                  <a:pt x="193517" y="29353"/>
                  <a:pt x="155858" y="29353"/>
                </a:cubicBezTo>
                <a:close/>
                <a:moveTo>
                  <a:pt x="155858" y="19612"/>
                </a:moveTo>
                <a:cubicBezTo>
                  <a:pt x="198897" y="19612"/>
                  <a:pt x="233787" y="54502"/>
                  <a:pt x="233787" y="97541"/>
                </a:cubicBezTo>
                <a:cubicBezTo>
                  <a:pt x="233787" y="140580"/>
                  <a:pt x="198897" y="175470"/>
                  <a:pt x="155858" y="175470"/>
                </a:cubicBezTo>
                <a:cubicBezTo>
                  <a:pt x="112839" y="175421"/>
                  <a:pt x="77978" y="140559"/>
                  <a:pt x="77929" y="97541"/>
                </a:cubicBezTo>
                <a:cubicBezTo>
                  <a:pt x="77929" y="54502"/>
                  <a:pt x="112818" y="19612"/>
                  <a:pt x="155858" y="19612"/>
                </a:cubicBezTo>
                <a:close/>
                <a:moveTo>
                  <a:pt x="263009" y="9871"/>
                </a:moveTo>
                <a:lnTo>
                  <a:pt x="263009" y="29353"/>
                </a:lnTo>
                <a:lnTo>
                  <a:pt x="272757" y="29353"/>
                </a:lnTo>
                <a:lnTo>
                  <a:pt x="272750" y="9871"/>
                </a:lnTo>
                <a:close/>
                <a:moveTo>
                  <a:pt x="9741" y="9871"/>
                </a:moveTo>
                <a:lnTo>
                  <a:pt x="9741" y="29353"/>
                </a:lnTo>
                <a:lnTo>
                  <a:pt x="19489" y="29353"/>
                </a:lnTo>
                <a:lnTo>
                  <a:pt x="19482" y="9871"/>
                </a:lnTo>
                <a:close/>
                <a:moveTo>
                  <a:pt x="155857" y="9870"/>
                </a:moveTo>
                <a:cubicBezTo>
                  <a:pt x="107461" y="9925"/>
                  <a:pt x="68241" y="49144"/>
                  <a:pt x="68188" y="97540"/>
                </a:cubicBezTo>
                <a:cubicBezTo>
                  <a:pt x="68188" y="145959"/>
                  <a:pt x="107439" y="185210"/>
                  <a:pt x="155857" y="185210"/>
                </a:cubicBezTo>
                <a:cubicBezTo>
                  <a:pt x="204276" y="185210"/>
                  <a:pt x="243527" y="145959"/>
                  <a:pt x="243527" y="97540"/>
                </a:cubicBezTo>
                <a:cubicBezTo>
                  <a:pt x="243527" y="49121"/>
                  <a:pt x="204276" y="9870"/>
                  <a:pt x="155857" y="9870"/>
                </a:cubicBezTo>
                <a:close/>
                <a:moveTo>
                  <a:pt x="141245" y="1115"/>
                </a:moveTo>
                <a:cubicBezTo>
                  <a:pt x="194435" y="-6954"/>
                  <a:pt x="244096" y="29622"/>
                  <a:pt x="252166" y="82813"/>
                </a:cubicBezTo>
                <a:cubicBezTo>
                  <a:pt x="260236" y="136003"/>
                  <a:pt x="223659" y="185663"/>
                  <a:pt x="170468" y="193733"/>
                </a:cubicBezTo>
                <a:lnTo>
                  <a:pt x="170468" y="297233"/>
                </a:lnTo>
                <a:cubicBezTo>
                  <a:pt x="170468" y="305302"/>
                  <a:pt x="163927" y="311844"/>
                  <a:pt x="155857" y="311844"/>
                </a:cubicBezTo>
                <a:cubicBezTo>
                  <a:pt x="147787" y="311844"/>
                  <a:pt x="141245" y="305302"/>
                  <a:pt x="141245" y="297233"/>
                </a:cubicBezTo>
                <a:lnTo>
                  <a:pt x="141245" y="193733"/>
                </a:lnTo>
                <a:cubicBezTo>
                  <a:pt x="99060" y="187333"/>
                  <a:pt x="65949" y="154222"/>
                  <a:pt x="59548" y="112036"/>
                </a:cubicBezTo>
                <a:cubicBezTo>
                  <a:pt x="51479" y="58846"/>
                  <a:pt x="88055" y="9185"/>
                  <a:pt x="141245" y="1115"/>
                </a:cubicBezTo>
                <a:close/>
                <a:moveTo>
                  <a:pt x="292232" y="130"/>
                </a:moveTo>
                <a:lnTo>
                  <a:pt x="301974" y="130"/>
                </a:lnTo>
                <a:lnTo>
                  <a:pt x="301974" y="39094"/>
                </a:lnTo>
                <a:lnTo>
                  <a:pt x="292232" y="39094"/>
                </a:lnTo>
                <a:close/>
                <a:moveTo>
                  <a:pt x="263009" y="130"/>
                </a:moveTo>
                <a:lnTo>
                  <a:pt x="272750" y="130"/>
                </a:lnTo>
                <a:cubicBezTo>
                  <a:pt x="278128" y="135"/>
                  <a:pt x="282486" y="4493"/>
                  <a:pt x="282491" y="9871"/>
                </a:cubicBezTo>
                <a:lnTo>
                  <a:pt x="282491" y="29353"/>
                </a:lnTo>
                <a:cubicBezTo>
                  <a:pt x="282486" y="34731"/>
                  <a:pt x="278128" y="39089"/>
                  <a:pt x="272750" y="39094"/>
                </a:cubicBezTo>
                <a:lnTo>
                  <a:pt x="263009" y="39094"/>
                </a:lnTo>
                <a:cubicBezTo>
                  <a:pt x="257630" y="39089"/>
                  <a:pt x="253272" y="34731"/>
                  <a:pt x="253267" y="29353"/>
                </a:cubicBezTo>
                <a:lnTo>
                  <a:pt x="253267" y="9871"/>
                </a:lnTo>
                <a:cubicBezTo>
                  <a:pt x="253272" y="4493"/>
                  <a:pt x="257630" y="135"/>
                  <a:pt x="263009" y="130"/>
                </a:cubicBezTo>
                <a:close/>
                <a:moveTo>
                  <a:pt x="233785" y="130"/>
                </a:moveTo>
                <a:lnTo>
                  <a:pt x="243527" y="130"/>
                </a:lnTo>
                <a:lnTo>
                  <a:pt x="243527" y="20105"/>
                </a:lnTo>
                <a:lnTo>
                  <a:pt x="233785" y="20105"/>
                </a:lnTo>
                <a:close/>
                <a:moveTo>
                  <a:pt x="77929" y="130"/>
                </a:moveTo>
                <a:lnTo>
                  <a:pt x="87671" y="130"/>
                </a:lnTo>
                <a:lnTo>
                  <a:pt x="87671" y="20105"/>
                </a:lnTo>
                <a:lnTo>
                  <a:pt x="77929" y="20105"/>
                </a:lnTo>
                <a:close/>
                <a:moveTo>
                  <a:pt x="58447" y="130"/>
                </a:moveTo>
                <a:lnTo>
                  <a:pt x="68189" y="130"/>
                </a:lnTo>
                <a:lnTo>
                  <a:pt x="68189" y="39094"/>
                </a:lnTo>
                <a:lnTo>
                  <a:pt x="58447" y="39094"/>
                </a:lnTo>
                <a:close/>
                <a:moveTo>
                  <a:pt x="38964" y="130"/>
                </a:moveTo>
                <a:lnTo>
                  <a:pt x="48706" y="130"/>
                </a:lnTo>
                <a:lnTo>
                  <a:pt x="48706" y="39094"/>
                </a:lnTo>
                <a:lnTo>
                  <a:pt x="38964" y="39094"/>
                </a:lnTo>
                <a:close/>
                <a:moveTo>
                  <a:pt x="9741" y="130"/>
                </a:moveTo>
                <a:lnTo>
                  <a:pt x="19482" y="130"/>
                </a:lnTo>
                <a:cubicBezTo>
                  <a:pt x="24860" y="135"/>
                  <a:pt x="29218" y="4493"/>
                  <a:pt x="29224" y="9871"/>
                </a:cubicBezTo>
                <a:lnTo>
                  <a:pt x="29224" y="29353"/>
                </a:lnTo>
                <a:cubicBezTo>
                  <a:pt x="29218" y="34731"/>
                  <a:pt x="24860" y="39089"/>
                  <a:pt x="19482" y="39094"/>
                </a:cubicBezTo>
                <a:lnTo>
                  <a:pt x="9741" y="39094"/>
                </a:lnTo>
                <a:cubicBezTo>
                  <a:pt x="4363" y="39089"/>
                  <a:pt x="5" y="34731"/>
                  <a:pt x="0" y="29353"/>
                </a:cubicBezTo>
                <a:lnTo>
                  <a:pt x="0" y="9871"/>
                </a:lnTo>
                <a:cubicBezTo>
                  <a:pt x="5" y="4493"/>
                  <a:pt x="4363" y="135"/>
                  <a:pt x="9741" y="130"/>
                </a:cubicBezTo>
                <a:close/>
              </a:path>
            </a:pathLst>
          </a:custGeom>
          <a:solidFill>
            <a:srgbClr val="586D5E"/>
          </a:solidFill>
          <a:ln w="5507" cap="flat">
            <a:noFill/>
            <a:prstDash val="solid"/>
            <a:miter/>
          </a:ln>
        </p:spPr>
        <p:txBody>
          <a:bodyPr anchor="ctr" rtlCol="0" wrap="square">
            <a:noAutofit/>
          </a:bodyPr>
          <a:p>
            <a:endParaRPr altLang="en-US" lang="zh-CN"/>
          </a:p>
        </p:txBody>
      </p:sp>
      <p:sp>
        <p:nvSpPr>
          <p:cNvPr id="1049454" name="图形 24"/>
          <p:cNvSpPr/>
          <p:nvPr/>
        </p:nvSpPr>
        <p:spPr>
          <a:xfrm>
            <a:off x="7996898" y="3588976"/>
            <a:ext cx="311715" cy="311715"/>
          </a:xfrm>
          <a:custGeom>
            <a:avLst/>
            <a:gdLst>
              <a:gd name="connsiteX0" fmla="*/ 228332 w 360000"/>
              <a:gd name="connsiteY0" fmla="*/ 57552 h 360000"/>
              <a:gd name="connsiteX1" fmla="*/ 228332 w 360000"/>
              <a:gd name="connsiteY1" fmla="*/ 20012 h 360000"/>
              <a:gd name="connsiteX2" fmla="*/ 208320 w 360000"/>
              <a:gd name="connsiteY2" fmla="*/ 0 h 360000"/>
              <a:gd name="connsiteX3" fmla="*/ 0 w 360000"/>
              <a:gd name="connsiteY3" fmla="*/ 22 h 360000"/>
              <a:gd name="connsiteX4" fmla="*/ 0 w 360000"/>
              <a:gd name="connsiteY4" fmla="*/ 360022 h 360000"/>
              <a:gd name="connsiteX5" fmla="*/ 11250 w 360000"/>
              <a:gd name="connsiteY5" fmla="*/ 360022 h 360000"/>
              <a:gd name="connsiteX6" fmla="*/ 11250 w 360000"/>
              <a:gd name="connsiteY6" fmla="*/ 191293 h 360000"/>
              <a:gd name="connsiteX7" fmla="*/ 22514 w 360000"/>
              <a:gd name="connsiteY7" fmla="*/ 191291 h 360000"/>
              <a:gd name="connsiteX8" fmla="*/ 22514 w 360000"/>
              <a:gd name="connsiteY8" fmla="*/ 331908 h 360000"/>
              <a:gd name="connsiteX9" fmla="*/ 50639 w 360000"/>
              <a:gd name="connsiteY9" fmla="*/ 360033 h 360000"/>
              <a:gd name="connsiteX10" fmla="*/ 88635 w 360000"/>
              <a:gd name="connsiteY10" fmla="*/ 360033 h 360000"/>
              <a:gd name="connsiteX11" fmla="*/ 104546 w 360000"/>
              <a:gd name="connsiteY11" fmla="*/ 353441 h 360000"/>
              <a:gd name="connsiteX12" fmla="*/ 140666 w 360000"/>
              <a:gd name="connsiteY12" fmla="*/ 317324 h 360000"/>
              <a:gd name="connsiteX13" fmla="*/ 155327 w 360000"/>
              <a:gd name="connsiteY13" fmla="*/ 331741 h 360000"/>
              <a:gd name="connsiteX14" fmla="*/ 155171 w 360000"/>
              <a:gd name="connsiteY14" fmla="*/ 331897 h 360000"/>
              <a:gd name="connsiteX15" fmla="*/ 163125 w 360000"/>
              <a:gd name="connsiteY15" fmla="*/ 339851 h 360000"/>
              <a:gd name="connsiteX16" fmla="*/ 163348 w 360000"/>
              <a:gd name="connsiteY16" fmla="*/ 339628 h 360000"/>
              <a:gd name="connsiteX17" fmla="*/ 183233 w 360000"/>
              <a:gd name="connsiteY17" fmla="*/ 359181 h 360000"/>
              <a:gd name="connsiteX18" fmla="*/ 191121 w 360000"/>
              <a:gd name="connsiteY18" fmla="*/ 351161 h 360000"/>
              <a:gd name="connsiteX19" fmla="*/ 171303 w 360000"/>
              <a:gd name="connsiteY19" fmla="*/ 331673 h 360000"/>
              <a:gd name="connsiteX20" fmla="*/ 230644 w 360000"/>
              <a:gd name="connsiteY20" fmla="*/ 272335 h 360000"/>
              <a:gd name="connsiteX21" fmla="*/ 279137 w 360000"/>
              <a:gd name="connsiteY21" fmla="*/ 320434 h 360000"/>
              <a:gd name="connsiteX22" fmla="*/ 278924 w 360000"/>
              <a:gd name="connsiteY22" fmla="*/ 320647 h 360000"/>
              <a:gd name="connsiteX23" fmla="*/ 286878 w 360000"/>
              <a:gd name="connsiteY23" fmla="*/ 328601 h 360000"/>
              <a:gd name="connsiteX24" fmla="*/ 287123 w 360000"/>
              <a:gd name="connsiteY24" fmla="*/ 328356 h 360000"/>
              <a:gd name="connsiteX25" fmla="*/ 318200 w 360000"/>
              <a:gd name="connsiteY25" fmla="*/ 359181 h 360000"/>
              <a:gd name="connsiteX26" fmla="*/ 326121 w 360000"/>
              <a:gd name="connsiteY26" fmla="*/ 351194 h 360000"/>
              <a:gd name="connsiteX27" fmla="*/ 295077 w 360000"/>
              <a:gd name="connsiteY27" fmla="*/ 320402 h 360000"/>
              <a:gd name="connsiteX28" fmla="*/ 309378 w 360000"/>
              <a:gd name="connsiteY28" fmla="*/ 306101 h 360000"/>
              <a:gd name="connsiteX29" fmla="*/ 339552 w 360000"/>
              <a:gd name="connsiteY29" fmla="*/ 336275 h 360000"/>
              <a:gd name="connsiteX30" fmla="*/ 347506 w 360000"/>
              <a:gd name="connsiteY30" fmla="*/ 328321 h 360000"/>
              <a:gd name="connsiteX31" fmla="*/ 309378 w 360000"/>
              <a:gd name="connsiteY31" fmla="*/ 290193 h 360000"/>
              <a:gd name="connsiteX32" fmla="*/ 287090 w 360000"/>
              <a:gd name="connsiteY32" fmla="*/ 312480 h 360000"/>
              <a:gd name="connsiteX33" fmla="*/ 230611 w 360000"/>
              <a:gd name="connsiteY33" fmla="*/ 256459 h 360000"/>
              <a:gd name="connsiteX34" fmla="*/ 163282 w 360000"/>
              <a:gd name="connsiteY34" fmla="*/ 323786 h 360000"/>
              <a:gd name="connsiteX35" fmla="*/ 140600 w 360000"/>
              <a:gd name="connsiteY35" fmla="*/ 301481 h 360000"/>
              <a:gd name="connsiteX36" fmla="*/ 96592 w 360000"/>
              <a:gd name="connsiteY36" fmla="*/ 345487 h 360000"/>
              <a:gd name="connsiteX37" fmla="*/ 88635 w 360000"/>
              <a:gd name="connsiteY37" fmla="*/ 348783 h 360000"/>
              <a:gd name="connsiteX38" fmla="*/ 50639 w 360000"/>
              <a:gd name="connsiteY38" fmla="*/ 348783 h 360000"/>
              <a:gd name="connsiteX39" fmla="*/ 33764 w 360000"/>
              <a:gd name="connsiteY39" fmla="*/ 331908 h 360000"/>
              <a:gd name="connsiteX40" fmla="*/ 33764 w 360000"/>
              <a:gd name="connsiteY40" fmla="*/ 191291 h 360000"/>
              <a:gd name="connsiteX41" fmla="*/ 208320 w 360000"/>
              <a:gd name="connsiteY41" fmla="*/ 191272 h 360000"/>
              <a:gd name="connsiteX42" fmla="*/ 217104 w 360000"/>
              <a:gd name="connsiteY42" fmla="*/ 200012 h 360000"/>
              <a:gd name="connsiteX43" fmla="*/ 208364 w 360000"/>
              <a:gd name="connsiteY43" fmla="*/ 208795 h 360000"/>
              <a:gd name="connsiteX44" fmla="*/ 208320 w 360000"/>
              <a:gd name="connsiteY44" fmla="*/ 208795 h 360000"/>
              <a:gd name="connsiteX45" fmla="*/ 121995 w 360000"/>
              <a:gd name="connsiteY45" fmla="*/ 208795 h 360000"/>
              <a:gd name="connsiteX46" fmla="*/ 102012 w 360000"/>
              <a:gd name="connsiteY46" fmla="*/ 228841 h 360000"/>
              <a:gd name="connsiteX47" fmla="*/ 121995 w 360000"/>
              <a:gd name="connsiteY47" fmla="*/ 248824 h 360000"/>
              <a:gd name="connsiteX48" fmla="*/ 360508 w 360000"/>
              <a:gd name="connsiteY48" fmla="*/ 248824 h 360000"/>
              <a:gd name="connsiteX49" fmla="*/ 322270 w 360000"/>
              <a:gd name="connsiteY49" fmla="*/ 153188 h 360000"/>
              <a:gd name="connsiteX50" fmla="*/ 360508 w 360000"/>
              <a:gd name="connsiteY50" fmla="*/ 57552 h 360000"/>
              <a:gd name="connsiteX51" fmla="*/ 228332 w 360000"/>
              <a:gd name="connsiteY51" fmla="*/ 57552 h 360000"/>
              <a:gd name="connsiteX52" fmla="*/ 208320 w 360000"/>
              <a:gd name="connsiteY52" fmla="*/ 180022 h 360000"/>
              <a:gd name="connsiteX53" fmla="*/ 11250 w 360000"/>
              <a:gd name="connsiteY53" fmla="*/ 180044 h 360000"/>
              <a:gd name="connsiteX54" fmla="*/ 11250 w 360000"/>
              <a:gd name="connsiteY54" fmla="*/ 11272 h 360000"/>
              <a:gd name="connsiteX55" fmla="*/ 208320 w 360000"/>
              <a:gd name="connsiteY55" fmla="*/ 11250 h 360000"/>
              <a:gd name="connsiteX56" fmla="*/ 217082 w 360000"/>
              <a:gd name="connsiteY56" fmla="*/ 20012 h 360000"/>
              <a:gd name="connsiteX57" fmla="*/ 217087 w 360000"/>
              <a:gd name="connsiteY57" fmla="*/ 182044 h 360000"/>
              <a:gd name="connsiteX58" fmla="*/ 208320 w 360000"/>
              <a:gd name="connsiteY58" fmla="*/ 180022 h 360000"/>
              <a:gd name="connsiteX59" fmla="*/ 343897 w 360000"/>
              <a:gd name="connsiteY59" fmla="*/ 237574 h 360000"/>
              <a:gd name="connsiteX60" fmla="*/ 121995 w 360000"/>
              <a:gd name="connsiteY60" fmla="*/ 237574 h 360000"/>
              <a:gd name="connsiteX61" fmla="*/ 113252 w 360000"/>
              <a:gd name="connsiteY61" fmla="*/ 228788 h 360000"/>
              <a:gd name="connsiteX62" fmla="*/ 121995 w 360000"/>
              <a:gd name="connsiteY62" fmla="*/ 220045 h 360000"/>
              <a:gd name="connsiteX63" fmla="*/ 208320 w 360000"/>
              <a:gd name="connsiteY63" fmla="*/ 220045 h 360000"/>
              <a:gd name="connsiteX64" fmla="*/ 227529 w 360000"/>
              <a:gd name="connsiteY64" fmla="*/ 205659 h 360000"/>
              <a:gd name="connsiteX65" fmla="*/ 228337 w 360000"/>
              <a:gd name="connsiteY65" fmla="*/ 205659 h 360000"/>
              <a:gd name="connsiteX66" fmla="*/ 228331 w 360000"/>
              <a:gd name="connsiteY66" fmla="*/ 68802 h 360000"/>
              <a:gd name="connsiteX67" fmla="*/ 343897 w 360000"/>
              <a:gd name="connsiteY67" fmla="*/ 68802 h 360000"/>
              <a:gd name="connsiteX68" fmla="*/ 310152 w 360000"/>
              <a:gd name="connsiteY68" fmla="*/ 153188 h 360000"/>
              <a:gd name="connsiteX69" fmla="*/ 343897 w 360000"/>
              <a:gd name="connsiteY69" fmla="*/ 237574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60000" h="360000">
                <a:moveTo>
                  <a:pt x="228332" y="57552"/>
                </a:moveTo>
                <a:lnTo>
                  <a:pt x="228332" y="20012"/>
                </a:lnTo>
                <a:cubicBezTo>
                  <a:pt x="228320" y="8964"/>
                  <a:pt x="219367" y="12"/>
                  <a:pt x="208320" y="0"/>
                </a:cubicBezTo>
                <a:lnTo>
                  <a:pt x="0" y="22"/>
                </a:lnTo>
                <a:lnTo>
                  <a:pt x="0" y="360022"/>
                </a:lnTo>
                <a:lnTo>
                  <a:pt x="11250" y="360022"/>
                </a:lnTo>
                <a:lnTo>
                  <a:pt x="11250" y="191293"/>
                </a:lnTo>
                <a:lnTo>
                  <a:pt x="22514" y="191291"/>
                </a:lnTo>
                <a:lnTo>
                  <a:pt x="22514" y="331908"/>
                </a:lnTo>
                <a:cubicBezTo>
                  <a:pt x="22532" y="347433"/>
                  <a:pt x="35113" y="360015"/>
                  <a:pt x="50639" y="360033"/>
                </a:cubicBezTo>
                <a:lnTo>
                  <a:pt x="88635" y="360033"/>
                </a:lnTo>
                <a:cubicBezTo>
                  <a:pt x="94606" y="360048"/>
                  <a:pt x="100335" y="357675"/>
                  <a:pt x="104546" y="353441"/>
                </a:cubicBezTo>
                <a:lnTo>
                  <a:pt x="140666" y="317324"/>
                </a:lnTo>
                <a:lnTo>
                  <a:pt x="155327" y="331741"/>
                </a:lnTo>
                <a:lnTo>
                  <a:pt x="155171" y="331897"/>
                </a:lnTo>
                <a:lnTo>
                  <a:pt x="163125" y="339851"/>
                </a:lnTo>
                <a:lnTo>
                  <a:pt x="163348" y="339628"/>
                </a:lnTo>
                <a:lnTo>
                  <a:pt x="183233" y="359181"/>
                </a:lnTo>
                <a:lnTo>
                  <a:pt x="191121" y="351161"/>
                </a:lnTo>
                <a:lnTo>
                  <a:pt x="171303" y="331673"/>
                </a:lnTo>
                <a:lnTo>
                  <a:pt x="230644" y="272335"/>
                </a:lnTo>
                <a:lnTo>
                  <a:pt x="279137" y="320434"/>
                </a:lnTo>
                <a:lnTo>
                  <a:pt x="278924" y="320647"/>
                </a:lnTo>
                <a:lnTo>
                  <a:pt x="286878" y="328601"/>
                </a:lnTo>
                <a:lnTo>
                  <a:pt x="287123" y="328356"/>
                </a:lnTo>
                <a:lnTo>
                  <a:pt x="318200" y="359181"/>
                </a:lnTo>
                <a:lnTo>
                  <a:pt x="326121" y="351194"/>
                </a:lnTo>
                <a:lnTo>
                  <a:pt x="295077" y="320402"/>
                </a:lnTo>
                <a:lnTo>
                  <a:pt x="309378" y="306101"/>
                </a:lnTo>
                <a:lnTo>
                  <a:pt x="339552" y="336275"/>
                </a:lnTo>
                <a:lnTo>
                  <a:pt x="347506" y="328321"/>
                </a:lnTo>
                <a:lnTo>
                  <a:pt x="309378" y="290193"/>
                </a:lnTo>
                <a:lnTo>
                  <a:pt x="287090" y="312480"/>
                </a:lnTo>
                <a:lnTo>
                  <a:pt x="230611" y="256459"/>
                </a:lnTo>
                <a:lnTo>
                  <a:pt x="163282" y="323786"/>
                </a:lnTo>
                <a:lnTo>
                  <a:pt x="140600" y="301481"/>
                </a:lnTo>
                <a:lnTo>
                  <a:pt x="96592" y="345487"/>
                </a:lnTo>
                <a:cubicBezTo>
                  <a:pt x="94485" y="347603"/>
                  <a:pt x="91621" y="348790"/>
                  <a:pt x="88635" y="348783"/>
                </a:cubicBezTo>
                <a:lnTo>
                  <a:pt x="50639" y="348783"/>
                </a:lnTo>
                <a:cubicBezTo>
                  <a:pt x="41323" y="348773"/>
                  <a:pt x="33774" y="341224"/>
                  <a:pt x="33764" y="331908"/>
                </a:cubicBezTo>
                <a:lnTo>
                  <a:pt x="33764" y="191291"/>
                </a:lnTo>
                <a:lnTo>
                  <a:pt x="208320" y="191272"/>
                </a:lnTo>
                <a:cubicBezTo>
                  <a:pt x="213159" y="191260"/>
                  <a:pt x="217092" y="195173"/>
                  <a:pt x="217104" y="200012"/>
                </a:cubicBezTo>
                <a:cubicBezTo>
                  <a:pt x="217115" y="204851"/>
                  <a:pt x="213202" y="208783"/>
                  <a:pt x="208364" y="208795"/>
                </a:cubicBezTo>
                <a:cubicBezTo>
                  <a:pt x="208349" y="208795"/>
                  <a:pt x="208335" y="208795"/>
                  <a:pt x="208320" y="208795"/>
                </a:cubicBezTo>
                <a:lnTo>
                  <a:pt x="121995" y="208795"/>
                </a:lnTo>
                <a:cubicBezTo>
                  <a:pt x="110941" y="208813"/>
                  <a:pt x="101995" y="217788"/>
                  <a:pt x="102012" y="228841"/>
                </a:cubicBezTo>
                <a:cubicBezTo>
                  <a:pt x="102030" y="239870"/>
                  <a:pt x="110966" y="248806"/>
                  <a:pt x="121995" y="248824"/>
                </a:cubicBezTo>
                <a:lnTo>
                  <a:pt x="360508" y="248824"/>
                </a:lnTo>
                <a:lnTo>
                  <a:pt x="322270" y="153188"/>
                </a:lnTo>
                <a:lnTo>
                  <a:pt x="360508" y="57552"/>
                </a:lnTo>
                <a:lnTo>
                  <a:pt x="228332" y="57552"/>
                </a:lnTo>
                <a:close/>
                <a:moveTo>
                  <a:pt x="208320" y="180022"/>
                </a:moveTo>
                <a:lnTo>
                  <a:pt x="11250" y="180044"/>
                </a:lnTo>
                <a:lnTo>
                  <a:pt x="11250" y="11272"/>
                </a:lnTo>
                <a:lnTo>
                  <a:pt x="208320" y="11250"/>
                </a:lnTo>
                <a:cubicBezTo>
                  <a:pt x="213156" y="11257"/>
                  <a:pt x="217074" y="15176"/>
                  <a:pt x="217082" y="20012"/>
                </a:cubicBezTo>
                <a:lnTo>
                  <a:pt x="217087" y="182044"/>
                </a:lnTo>
                <a:cubicBezTo>
                  <a:pt x="214358" y="180709"/>
                  <a:pt x="211358" y="180017"/>
                  <a:pt x="208320" y="180022"/>
                </a:cubicBezTo>
                <a:close/>
                <a:moveTo>
                  <a:pt x="343897" y="237574"/>
                </a:moveTo>
                <a:lnTo>
                  <a:pt x="121995" y="237574"/>
                </a:lnTo>
                <a:cubicBezTo>
                  <a:pt x="117154" y="237562"/>
                  <a:pt x="113240" y="233629"/>
                  <a:pt x="113252" y="228788"/>
                </a:cubicBezTo>
                <a:cubicBezTo>
                  <a:pt x="113263" y="223964"/>
                  <a:pt x="117171" y="220057"/>
                  <a:pt x="121995" y="220045"/>
                </a:cubicBezTo>
                <a:lnTo>
                  <a:pt x="208320" y="220045"/>
                </a:lnTo>
                <a:cubicBezTo>
                  <a:pt x="217204" y="220036"/>
                  <a:pt x="225022" y="214181"/>
                  <a:pt x="227529" y="205659"/>
                </a:cubicBezTo>
                <a:lnTo>
                  <a:pt x="228337" y="205659"/>
                </a:lnTo>
                <a:lnTo>
                  <a:pt x="228331" y="68802"/>
                </a:lnTo>
                <a:lnTo>
                  <a:pt x="343897" y="68802"/>
                </a:lnTo>
                <a:lnTo>
                  <a:pt x="310152" y="153188"/>
                </a:lnTo>
                <a:lnTo>
                  <a:pt x="343897" y="237574"/>
                </a:lnTo>
                <a:close/>
              </a:path>
            </a:pathLst>
          </a:custGeom>
          <a:solidFill>
            <a:srgbClr val="586D5E"/>
          </a:solidFill>
          <a:ln w="5507" cap="flat">
            <a:noFill/>
            <a:prstDash val="solid"/>
            <a:miter/>
          </a:ln>
        </p:spPr>
        <p:txBody>
          <a:bodyPr anchor="ctr" rtlCol="0"/>
          <a:p>
            <a:endParaRPr altLang="en-US" lang="zh-CN"/>
          </a:p>
        </p:txBody>
      </p:sp>
      <p:sp>
        <p:nvSpPr>
          <p:cNvPr id="1049456" name="任意多边形: 形状 88"/>
          <p:cNvSpPr/>
          <p:nvPr/>
        </p:nvSpPr>
        <p:spPr>
          <a:xfrm>
            <a:off x="8008814" y="4843830"/>
            <a:ext cx="288324" cy="311715"/>
          </a:xfrm>
          <a:custGeom>
            <a:avLst/>
            <a:gdLst>
              <a:gd name="connsiteX0" fmla="*/ 66618 w 288324"/>
              <a:gd name="connsiteY0" fmla="*/ 253145 h 311715"/>
              <a:gd name="connsiteX1" fmla="*/ 178937 w 288324"/>
              <a:gd name="connsiteY1" fmla="*/ 253145 h 311715"/>
              <a:gd name="connsiteX2" fmla="*/ 178937 w 288324"/>
              <a:gd name="connsiteY2" fmla="*/ 262886 h 311715"/>
              <a:gd name="connsiteX3" fmla="*/ 66618 w 288324"/>
              <a:gd name="connsiteY3" fmla="*/ 262886 h 311715"/>
              <a:gd name="connsiteX4" fmla="*/ 66646 w 288324"/>
              <a:gd name="connsiteY4" fmla="*/ 233560 h 311715"/>
              <a:gd name="connsiteX5" fmla="*/ 178965 w 288324"/>
              <a:gd name="connsiteY5" fmla="*/ 233560 h 311715"/>
              <a:gd name="connsiteX6" fmla="*/ 178965 w 288324"/>
              <a:gd name="connsiteY6" fmla="*/ 243301 h 311715"/>
              <a:gd name="connsiteX7" fmla="*/ 66646 w 288324"/>
              <a:gd name="connsiteY7" fmla="*/ 243301 h 311715"/>
              <a:gd name="connsiteX8" fmla="*/ 110006 w 288324"/>
              <a:gd name="connsiteY8" fmla="*/ 192846 h 311715"/>
              <a:gd name="connsiteX9" fmla="*/ 101211 w 288324"/>
              <a:gd name="connsiteY9" fmla="*/ 213155 h 311715"/>
              <a:gd name="connsiteX10" fmla="*/ 257234 w 288324"/>
              <a:gd name="connsiteY10" fmla="*/ 213155 h 311715"/>
              <a:gd name="connsiteX11" fmla="*/ 258500 w 288324"/>
              <a:gd name="connsiteY11" fmla="*/ 213125 h 311715"/>
              <a:gd name="connsiteX12" fmla="*/ 278543 w 288324"/>
              <a:gd name="connsiteY12" fmla="*/ 192846 h 311715"/>
              <a:gd name="connsiteX13" fmla="*/ 76901 w 288324"/>
              <a:gd name="connsiteY13" fmla="*/ 146480 h 311715"/>
              <a:gd name="connsiteX14" fmla="*/ 159976 w 288324"/>
              <a:gd name="connsiteY14" fmla="*/ 146480 h 311715"/>
              <a:gd name="connsiteX15" fmla="*/ 159976 w 288324"/>
              <a:gd name="connsiteY15" fmla="*/ 156222 h 311715"/>
              <a:gd name="connsiteX16" fmla="*/ 76901 w 288324"/>
              <a:gd name="connsiteY16" fmla="*/ 156222 h 311715"/>
              <a:gd name="connsiteX17" fmla="*/ 76901 w 288324"/>
              <a:gd name="connsiteY17" fmla="*/ 127036 h 311715"/>
              <a:gd name="connsiteX18" fmla="*/ 193310 w 288324"/>
              <a:gd name="connsiteY18" fmla="*/ 127036 h 311715"/>
              <a:gd name="connsiteX19" fmla="*/ 193310 w 288324"/>
              <a:gd name="connsiteY19" fmla="*/ 136777 h 311715"/>
              <a:gd name="connsiteX20" fmla="*/ 76901 w 288324"/>
              <a:gd name="connsiteY20" fmla="*/ 136777 h 311715"/>
              <a:gd name="connsiteX21" fmla="*/ 76901 w 288324"/>
              <a:gd name="connsiteY21" fmla="*/ 107592 h 311715"/>
              <a:gd name="connsiteX22" fmla="*/ 193310 w 288324"/>
              <a:gd name="connsiteY22" fmla="*/ 107592 h 311715"/>
              <a:gd name="connsiteX23" fmla="*/ 193310 w 288324"/>
              <a:gd name="connsiteY23" fmla="*/ 117333 h 311715"/>
              <a:gd name="connsiteX24" fmla="*/ 76901 w 288324"/>
              <a:gd name="connsiteY24" fmla="*/ 117333 h 311715"/>
              <a:gd name="connsiteX25" fmla="*/ 76901 w 288324"/>
              <a:gd name="connsiteY25" fmla="*/ 88148 h 311715"/>
              <a:gd name="connsiteX26" fmla="*/ 193310 w 288324"/>
              <a:gd name="connsiteY26" fmla="*/ 88148 h 311715"/>
              <a:gd name="connsiteX27" fmla="*/ 193310 w 288324"/>
              <a:gd name="connsiteY27" fmla="*/ 97889 h 311715"/>
              <a:gd name="connsiteX28" fmla="*/ 76901 w 288324"/>
              <a:gd name="connsiteY28" fmla="*/ 97889 h 311715"/>
              <a:gd name="connsiteX29" fmla="*/ 96393 w 288324"/>
              <a:gd name="connsiteY29" fmla="*/ 68704 h 311715"/>
              <a:gd name="connsiteX30" fmla="*/ 193309 w 288324"/>
              <a:gd name="connsiteY30" fmla="*/ 68704 h 311715"/>
              <a:gd name="connsiteX31" fmla="*/ 193309 w 288324"/>
              <a:gd name="connsiteY31" fmla="*/ 78445 h 311715"/>
              <a:gd name="connsiteX32" fmla="*/ 96393 w 288324"/>
              <a:gd name="connsiteY32" fmla="*/ 78445 h 311715"/>
              <a:gd name="connsiteX33" fmla="*/ 29213 w 288324"/>
              <a:gd name="connsiteY33" fmla="*/ 29223 h 311715"/>
              <a:gd name="connsiteX34" fmla="*/ 29213 w 288324"/>
              <a:gd name="connsiteY34" fmla="*/ 247991 h 311715"/>
              <a:gd name="connsiteX35" fmla="*/ 41556 w 288324"/>
              <a:gd name="connsiteY35" fmla="*/ 277785 h 311715"/>
              <a:gd name="connsiteX36" fmla="*/ 46256 w 288324"/>
              <a:gd name="connsiteY36" fmla="*/ 282480 h 311715"/>
              <a:gd name="connsiteX37" fmla="*/ 217323 w 288324"/>
              <a:gd name="connsiteY37" fmla="*/ 282480 h 311715"/>
              <a:gd name="connsiteX38" fmla="*/ 204553 w 288324"/>
              <a:gd name="connsiteY38" fmla="*/ 248393 h 311715"/>
              <a:gd name="connsiteX39" fmla="*/ 204553 w 288324"/>
              <a:gd name="connsiteY39" fmla="*/ 222896 h 311715"/>
              <a:gd name="connsiteX40" fmla="*/ 76863 w 288324"/>
              <a:gd name="connsiteY40" fmla="*/ 222896 h 311715"/>
              <a:gd name="connsiteX41" fmla="*/ 76826 w 288324"/>
              <a:gd name="connsiteY41" fmla="*/ 222889 h 311715"/>
              <a:gd name="connsiteX42" fmla="*/ 39368 w 288324"/>
              <a:gd name="connsiteY42" fmla="*/ 185292 h 311715"/>
              <a:gd name="connsiteX43" fmla="*/ 39368 w 288324"/>
              <a:gd name="connsiteY43" fmla="*/ 29223 h 311715"/>
              <a:gd name="connsiteX44" fmla="*/ 175339 w 288324"/>
              <a:gd name="connsiteY44" fmla="*/ 19910 h 311715"/>
              <a:gd name="connsiteX45" fmla="*/ 224616 w 288324"/>
              <a:gd name="connsiteY45" fmla="*/ 19910 h 311715"/>
              <a:gd name="connsiteX46" fmla="*/ 224619 w 288324"/>
              <a:gd name="connsiteY46" fmla="*/ 19910 h 311715"/>
              <a:gd name="connsiteX47" fmla="*/ 229487 w 288324"/>
              <a:gd name="connsiteY47" fmla="*/ 24781 h 311715"/>
              <a:gd name="connsiteX48" fmla="*/ 229487 w 288324"/>
              <a:gd name="connsiteY48" fmla="*/ 170214 h 311715"/>
              <a:gd name="connsiteX49" fmla="*/ 219745 w 288324"/>
              <a:gd name="connsiteY49" fmla="*/ 170214 h 311715"/>
              <a:gd name="connsiteX50" fmla="*/ 219745 w 288324"/>
              <a:gd name="connsiteY50" fmla="*/ 29651 h 311715"/>
              <a:gd name="connsiteX51" fmla="*/ 175339 w 288324"/>
              <a:gd name="connsiteY51" fmla="*/ 29651 h 311715"/>
              <a:gd name="connsiteX52" fmla="*/ 4870 w 288324"/>
              <a:gd name="connsiteY52" fmla="*/ 19482 h 311715"/>
              <a:gd name="connsiteX53" fmla="*/ 68187 w 288324"/>
              <a:gd name="connsiteY53" fmla="*/ 19482 h 311715"/>
              <a:gd name="connsiteX54" fmla="*/ 68187 w 288324"/>
              <a:gd name="connsiteY54" fmla="*/ 29223 h 311715"/>
              <a:gd name="connsiteX55" fmla="*/ 49110 w 288324"/>
              <a:gd name="connsiteY55" fmla="*/ 29223 h 311715"/>
              <a:gd name="connsiteX56" fmla="*/ 49110 w 288324"/>
              <a:gd name="connsiteY56" fmla="*/ 185293 h 311715"/>
              <a:gd name="connsiteX57" fmla="*/ 50920 w 288324"/>
              <a:gd name="connsiteY57" fmla="*/ 195234 h 311715"/>
              <a:gd name="connsiteX58" fmla="*/ 86760 w 288324"/>
              <a:gd name="connsiteY58" fmla="*/ 211341 h 311715"/>
              <a:gd name="connsiteX59" fmla="*/ 100307 w 288324"/>
              <a:gd name="connsiteY59" fmla="*/ 191229 h 311715"/>
              <a:gd name="connsiteX60" fmla="*/ 100307 w 288324"/>
              <a:gd name="connsiteY60" fmla="*/ 187976 h 311715"/>
              <a:gd name="connsiteX61" fmla="*/ 100307 w 288324"/>
              <a:gd name="connsiteY61" fmla="*/ 187973 h 311715"/>
              <a:gd name="connsiteX62" fmla="*/ 105177 w 288324"/>
              <a:gd name="connsiteY62" fmla="*/ 183105 h 311715"/>
              <a:gd name="connsiteX63" fmla="*/ 283452 w 288324"/>
              <a:gd name="connsiteY63" fmla="*/ 183105 h 311715"/>
              <a:gd name="connsiteX64" fmla="*/ 283454 w 288324"/>
              <a:gd name="connsiteY64" fmla="*/ 183105 h 311715"/>
              <a:gd name="connsiteX65" fmla="*/ 288322 w 288324"/>
              <a:gd name="connsiteY65" fmla="*/ 187976 h 311715"/>
              <a:gd name="connsiteX66" fmla="*/ 288322 w 288324"/>
              <a:gd name="connsiteY66" fmla="*/ 191490 h 311715"/>
              <a:gd name="connsiteX67" fmla="*/ 258956 w 288324"/>
              <a:gd name="connsiteY67" fmla="*/ 222856 h 311715"/>
              <a:gd name="connsiteX68" fmla="*/ 257234 w 288324"/>
              <a:gd name="connsiteY68" fmla="*/ 222896 h 311715"/>
              <a:gd name="connsiteX69" fmla="*/ 214294 w 288324"/>
              <a:gd name="connsiteY69" fmla="*/ 222896 h 311715"/>
              <a:gd name="connsiteX70" fmla="*/ 214294 w 288324"/>
              <a:gd name="connsiteY70" fmla="*/ 248393 h 311715"/>
              <a:gd name="connsiteX71" fmla="*/ 226646 w 288324"/>
              <a:gd name="connsiteY71" fmla="*/ 278189 h 311715"/>
              <a:gd name="connsiteX72" fmla="*/ 232363 w 288324"/>
              <a:gd name="connsiteY72" fmla="*/ 283907 h 311715"/>
              <a:gd name="connsiteX73" fmla="*/ 233790 w 288324"/>
              <a:gd name="connsiteY73" fmla="*/ 287351 h 311715"/>
              <a:gd name="connsiteX74" fmla="*/ 228920 w 288324"/>
              <a:gd name="connsiteY74" fmla="*/ 292221 h 311715"/>
              <a:gd name="connsiteX75" fmla="*/ 44238 w 288324"/>
              <a:gd name="connsiteY75" fmla="*/ 292221 h 311715"/>
              <a:gd name="connsiteX76" fmla="*/ 40795 w 288324"/>
              <a:gd name="connsiteY76" fmla="*/ 290797 h 311715"/>
              <a:gd name="connsiteX77" fmla="*/ 34668 w 288324"/>
              <a:gd name="connsiteY77" fmla="*/ 284675 h 311715"/>
              <a:gd name="connsiteX78" fmla="*/ 19472 w 288324"/>
              <a:gd name="connsiteY78" fmla="*/ 247991 h 311715"/>
              <a:gd name="connsiteX79" fmla="*/ 19472 w 288324"/>
              <a:gd name="connsiteY79" fmla="*/ 29223 h 311715"/>
              <a:gd name="connsiteX80" fmla="*/ 9741 w 288324"/>
              <a:gd name="connsiteY80" fmla="*/ 29223 h 311715"/>
              <a:gd name="connsiteX81" fmla="*/ 9741 w 288324"/>
              <a:gd name="connsiteY81" fmla="*/ 301974 h 311715"/>
              <a:gd name="connsiteX82" fmla="*/ 194912 w 288324"/>
              <a:gd name="connsiteY82" fmla="*/ 301974 h 311715"/>
              <a:gd name="connsiteX83" fmla="*/ 194912 w 288324"/>
              <a:gd name="connsiteY83" fmla="*/ 311715 h 311715"/>
              <a:gd name="connsiteX84" fmla="*/ 4870 w 288324"/>
              <a:gd name="connsiteY84" fmla="*/ 311715 h 311715"/>
              <a:gd name="connsiteX85" fmla="*/ 4868 w 288324"/>
              <a:gd name="connsiteY85" fmla="*/ 311715 h 311715"/>
              <a:gd name="connsiteX86" fmla="*/ 0 w 288324"/>
              <a:gd name="connsiteY86" fmla="*/ 306845 h 311715"/>
              <a:gd name="connsiteX87" fmla="*/ 0 w 288324"/>
              <a:gd name="connsiteY87" fmla="*/ 24353 h 311715"/>
              <a:gd name="connsiteX88" fmla="*/ 0 w 288324"/>
              <a:gd name="connsiteY88" fmla="*/ 24350 h 311715"/>
              <a:gd name="connsiteX89" fmla="*/ 4870 w 288324"/>
              <a:gd name="connsiteY89" fmla="*/ 19482 h 311715"/>
              <a:gd name="connsiteX90" fmla="*/ 107151 w 288324"/>
              <a:gd name="connsiteY90" fmla="*/ 9741 h 311715"/>
              <a:gd name="connsiteX91" fmla="*/ 107151 w 288324"/>
              <a:gd name="connsiteY91" fmla="*/ 38964 h 311715"/>
              <a:gd name="connsiteX92" fmla="*/ 155857 w 288324"/>
              <a:gd name="connsiteY92" fmla="*/ 38964 h 311715"/>
              <a:gd name="connsiteX93" fmla="*/ 155857 w 288324"/>
              <a:gd name="connsiteY93" fmla="*/ 9741 h 311715"/>
              <a:gd name="connsiteX94" fmla="*/ 77928 w 288324"/>
              <a:gd name="connsiteY94" fmla="*/ 0 h 311715"/>
              <a:gd name="connsiteX95" fmla="*/ 160728 w 288324"/>
              <a:gd name="connsiteY95" fmla="*/ 0 h 311715"/>
              <a:gd name="connsiteX96" fmla="*/ 160731 w 288324"/>
              <a:gd name="connsiteY96" fmla="*/ 0 h 311715"/>
              <a:gd name="connsiteX97" fmla="*/ 165599 w 288324"/>
              <a:gd name="connsiteY97" fmla="*/ 4870 h 311715"/>
              <a:gd name="connsiteX98" fmla="*/ 165599 w 288324"/>
              <a:gd name="connsiteY98" fmla="*/ 43202 h 311715"/>
              <a:gd name="connsiteX99" fmla="*/ 165641 w 288324"/>
              <a:gd name="connsiteY99" fmla="*/ 43835 h 311715"/>
              <a:gd name="connsiteX100" fmla="*/ 160770 w 288324"/>
              <a:gd name="connsiteY100" fmla="*/ 48705 h 311715"/>
              <a:gd name="connsiteX101" fmla="*/ 102281 w 288324"/>
              <a:gd name="connsiteY101" fmla="*/ 48705 h 311715"/>
              <a:gd name="connsiteX102" fmla="*/ 102278 w 288324"/>
              <a:gd name="connsiteY102" fmla="*/ 48705 h 311715"/>
              <a:gd name="connsiteX103" fmla="*/ 97410 w 288324"/>
              <a:gd name="connsiteY103" fmla="*/ 43835 h 311715"/>
              <a:gd name="connsiteX104" fmla="*/ 97410 w 288324"/>
              <a:gd name="connsiteY104" fmla="*/ 9741 h 311715"/>
              <a:gd name="connsiteX105" fmla="*/ 87669 w 288324"/>
              <a:gd name="connsiteY105" fmla="*/ 9741 h 311715"/>
              <a:gd name="connsiteX106" fmla="*/ 87669 w 288324"/>
              <a:gd name="connsiteY106" fmla="*/ 29223 h 311715"/>
              <a:gd name="connsiteX107" fmla="*/ 77928 w 288324"/>
              <a:gd name="connsiteY107" fmla="*/ 29223 h 31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288324" h="311715">
                <a:moveTo>
                  <a:pt x="66618" y="253145"/>
                </a:moveTo>
                <a:lnTo>
                  <a:pt x="178937" y="253145"/>
                </a:lnTo>
                <a:lnTo>
                  <a:pt x="178937" y="262886"/>
                </a:lnTo>
                <a:lnTo>
                  <a:pt x="66618" y="262886"/>
                </a:lnTo>
                <a:close/>
                <a:moveTo>
                  <a:pt x="66646" y="233560"/>
                </a:moveTo>
                <a:lnTo>
                  <a:pt x="178965" y="233560"/>
                </a:lnTo>
                <a:lnTo>
                  <a:pt x="178965" y="243301"/>
                </a:lnTo>
                <a:lnTo>
                  <a:pt x="66646" y="243301"/>
                </a:lnTo>
                <a:close/>
                <a:moveTo>
                  <a:pt x="110006" y="192846"/>
                </a:moveTo>
                <a:cubicBezTo>
                  <a:pt x="109613" y="200454"/>
                  <a:pt x="106491" y="207665"/>
                  <a:pt x="101211" y="213155"/>
                </a:cubicBezTo>
                <a:lnTo>
                  <a:pt x="257234" y="213155"/>
                </a:lnTo>
                <a:cubicBezTo>
                  <a:pt x="257657" y="213155"/>
                  <a:pt x="258081" y="213146"/>
                  <a:pt x="258500" y="213125"/>
                </a:cubicBezTo>
                <a:cubicBezTo>
                  <a:pt x="269388" y="212496"/>
                  <a:pt x="278042" y="203741"/>
                  <a:pt x="278543" y="192846"/>
                </a:cubicBezTo>
                <a:close/>
                <a:moveTo>
                  <a:pt x="76901" y="146480"/>
                </a:moveTo>
                <a:lnTo>
                  <a:pt x="159976" y="146480"/>
                </a:lnTo>
                <a:lnTo>
                  <a:pt x="159976" y="156222"/>
                </a:lnTo>
                <a:lnTo>
                  <a:pt x="76901" y="156222"/>
                </a:lnTo>
                <a:close/>
                <a:moveTo>
                  <a:pt x="76901" y="127036"/>
                </a:moveTo>
                <a:lnTo>
                  <a:pt x="193310" y="127036"/>
                </a:lnTo>
                <a:lnTo>
                  <a:pt x="193310" y="136777"/>
                </a:lnTo>
                <a:lnTo>
                  <a:pt x="76901" y="136777"/>
                </a:lnTo>
                <a:close/>
                <a:moveTo>
                  <a:pt x="76901" y="107592"/>
                </a:moveTo>
                <a:lnTo>
                  <a:pt x="193310" y="107592"/>
                </a:lnTo>
                <a:lnTo>
                  <a:pt x="193310" y="117333"/>
                </a:lnTo>
                <a:lnTo>
                  <a:pt x="76901" y="117333"/>
                </a:lnTo>
                <a:close/>
                <a:moveTo>
                  <a:pt x="76901" y="88148"/>
                </a:moveTo>
                <a:lnTo>
                  <a:pt x="193310" y="88148"/>
                </a:lnTo>
                <a:lnTo>
                  <a:pt x="193310" y="97889"/>
                </a:lnTo>
                <a:lnTo>
                  <a:pt x="76901" y="97889"/>
                </a:lnTo>
                <a:close/>
                <a:moveTo>
                  <a:pt x="96393" y="68704"/>
                </a:moveTo>
                <a:lnTo>
                  <a:pt x="193309" y="68704"/>
                </a:lnTo>
                <a:lnTo>
                  <a:pt x="193309" y="78445"/>
                </a:lnTo>
                <a:lnTo>
                  <a:pt x="96393" y="78445"/>
                </a:lnTo>
                <a:close/>
                <a:moveTo>
                  <a:pt x="29213" y="29223"/>
                </a:moveTo>
                <a:lnTo>
                  <a:pt x="29213" y="247991"/>
                </a:lnTo>
                <a:cubicBezTo>
                  <a:pt x="29185" y="259172"/>
                  <a:pt x="33629" y="269900"/>
                  <a:pt x="41556" y="277785"/>
                </a:cubicBezTo>
                <a:lnTo>
                  <a:pt x="46256" y="282480"/>
                </a:lnTo>
                <a:lnTo>
                  <a:pt x="217323" y="282480"/>
                </a:lnTo>
                <a:cubicBezTo>
                  <a:pt x="209057" y="273053"/>
                  <a:pt x="204515" y="260932"/>
                  <a:pt x="204553" y="248393"/>
                </a:cubicBezTo>
                <a:lnTo>
                  <a:pt x="204553" y="222896"/>
                </a:lnTo>
                <a:lnTo>
                  <a:pt x="76863" y="222896"/>
                </a:lnTo>
                <a:lnTo>
                  <a:pt x="76826" y="222889"/>
                </a:lnTo>
                <a:cubicBezTo>
                  <a:pt x="56127" y="222787"/>
                  <a:pt x="39394" y="205992"/>
                  <a:pt x="39368" y="185292"/>
                </a:cubicBezTo>
                <a:lnTo>
                  <a:pt x="39368" y="29223"/>
                </a:lnTo>
                <a:close/>
                <a:moveTo>
                  <a:pt x="175339" y="19910"/>
                </a:moveTo>
                <a:lnTo>
                  <a:pt x="224616" y="19910"/>
                </a:lnTo>
                <a:cubicBezTo>
                  <a:pt x="224617" y="19910"/>
                  <a:pt x="224618" y="19910"/>
                  <a:pt x="224619" y="19910"/>
                </a:cubicBezTo>
                <a:cubicBezTo>
                  <a:pt x="227308" y="19911"/>
                  <a:pt x="229488" y="22091"/>
                  <a:pt x="229487" y="24781"/>
                </a:cubicBezTo>
                <a:lnTo>
                  <a:pt x="229487" y="170214"/>
                </a:lnTo>
                <a:lnTo>
                  <a:pt x="219745" y="170214"/>
                </a:lnTo>
                <a:lnTo>
                  <a:pt x="219745" y="29651"/>
                </a:lnTo>
                <a:lnTo>
                  <a:pt x="175339" y="29651"/>
                </a:lnTo>
                <a:close/>
                <a:moveTo>
                  <a:pt x="4870" y="19482"/>
                </a:moveTo>
                <a:lnTo>
                  <a:pt x="68187" y="19482"/>
                </a:lnTo>
                <a:lnTo>
                  <a:pt x="68187" y="29223"/>
                </a:lnTo>
                <a:lnTo>
                  <a:pt x="49110" y="29223"/>
                </a:lnTo>
                <a:lnTo>
                  <a:pt x="49110" y="185293"/>
                </a:lnTo>
                <a:cubicBezTo>
                  <a:pt x="49100" y="188689"/>
                  <a:pt x="49714" y="192059"/>
                  <a:pt x="50920" y="195234"/>
                </a:cubicBezTo>
                <a:cubicBezTo>
                  <a:pt x="56370" y="209579"/>
                  <a:pt x="72416" y="216790"/>
                  <a:pt x="86760" y="211341"/>
                </a:cubicBezTo>
                <a:cubicBezTo>
                  <a:pt x="94985" y="208064"/>
                  <a:pt x="100361" y="200082"/>
                  <a:pt x="100307" y="191229"/>
                </a:cubicBezTo>
                <a:lnTo>
                  <a:pt x="100307" y="187976"/>
                </a:lnTo>
                <a:cubicBezTo>
                  <a:pt x="100307" y="187975"/>
                  <a:pt x="100307" y="187974"/>
                  <a:pt x="100307" y="187973"/>
                </a:cubicBezTo>
                <a:cubicBezTo>
                  <a:pt x="100308" y="185284"/>
                  <a:pt x="102488" y="183104"/>
                  <a:pt x="105177" y="183105"/>
                </a:cubicBezTo>
                <a:lnTo>
                  <a:pt x="283452" y="183105"/>
                </a:lnTo>
                <a:cubicBezTo>
                  <a:pt x="283453" y="183105"/>
                  <a:pt x="283454" y="183105"/>
                  <a:pt x="283454" y="183105"/>
                </a:cubicBezTo>
                <a:cubicBezTo>
                  <a:pt x="286143" y="183105"/>
                  <a:pt x="288323" y="185286"/>
                  <a:pt x="288322" y="187976"/>
                </a:cubicBezTo>
                <a:lnTo>
                  <a:pt x="288322" y="191490"/>
                </a:lnTo>
                <a:cubicBezTo>
                  <a:pt x="288509" y="208121"/>
                  <a:pt x="275564" y="221949"/>
                  <a:pt x="258956" y="222856"/>
                </a:cubicBezTo>
                <a:cubicBezTo>
                  <a:pt x="258395" y="222882"/>
                  <a:pt x="257819" y="222896"/>
                  <a:pt x="257234" y="222896"/>
                </a:cubicBezTo>
                <a:lnTo>
                  <a:pt x="214294" y="222896"/>
                </a:lnTo>
                <a:lnTo>
                  <a:pt x="214294" y="248393"/>
                </a:lnTo>
                <a:cubicBezTo>
                  <a:pt x="214262" y="259577"/>
                  <a:pt x="218710" y="270308"/>
                  <a:pt x="226646" y="278189"/>
                </a:cubicBezTo>
                <a:lnTo>
                  <a:pt x="232363" y="283907"/>
                </a:lnTo>
                <a:cubicBezTo>
                  <a:pt x="233276" y="284820"/>
                  <a:pt x="233790" y="286059"/>
                  <a:pt x="233790" y="287351"/>
                </a:cubicBezTo>
                <a:cubicBezTo>
                  <a:pt x="233790" y="290041"/>
                  <a:pt x="231609" y="292221"/>
                  <a:pt x="228920" y="292221"/>
                </a:cubicBezTo>
                <a:lnTo>
                  <a:pt x="44238" y="292221"/>
                </a:lnTo>
                <a:cubicBezTo>
                  <a:pt x="42947" y="292220"/>
                  <a:pt x="41710" y="291708"/>
                  <a:pt x="40795" y="290797"/>
                </a:cubicBezTo>
                <a:lnTo>
                  <a:pt x="34668" y="284675"/>
                </a:lnTo>
                <a:cubicBezTo>
                  <a:pt x="24908" y="274967"/>
                  <a:pt x="19436" y="261758"/>
                  <a:pt x="19472" y="247991"/>
                </a:cubicBezTo>
                <a:lnTo>
                  <a:pt x="19472" y="29223"/>
                </a:lnTo>
                <a:lnTo>
                  <a:pt x="9741" y="29223"/>
                </a:lnTo>
                <a:lnTo>
                  <a:pt x="9741" y="301974"/>
                </a:lnTo>
                <a:lnTo>
                  <a:pt x="194912" y="301974"/>
                </a:lnTo>
                <a:lnTo>
                  <a:pt x="194912" y="311715"/>
                </a:lnTo>
                <a:lnTo>
                  <a:pt x="4870" y="311715"/>
                </a:lnTo>
                <a:cubicBezTo>
                  <a:pt x="4869" y="311715"/>
                  <a:pt x="4869" y="311715"/>
                  <a:pt x="4868" y="311715"/>
                </a:cubicBezTo>
                <a:cubicBezTo>
                  <a:pt x="2178" y="311714"/>
                  <a:pt x="-1" y="309534"/>
                  <a:pt x="0" y="306845"/>
                </a:cubicBezTo>
                <a:lnTo>
                  <a:pt x="0" y="24353"/>
                </a:lnTo>
                <a:cubicBezTo>
                  <a:pt x="0" y="24352"/>
                  <a:pt x="0" y="24351"/>
                  <a:pt x="0" y="24350"/>
                </a:cubicBezTo>
                <a:cubicBezTo>
                  <a:pt x="1" y="21661"/>
                  <a:pt x="2181" y="19481"/>
                  <a:pt x="4870" y="19482"/>
                </a:cubicBezTo>
                <a:close/>
                <a:moveTo>
                  <a:pt x="107151" y="9741"/>
                </a:moveTo>
                <a:lnTo>
                  <a:pt x="107151" y="38964"/>
                </a:lnTo>
                <a:lnTo>
                  <a:pt x="155857" y="38964"/>
                </a:lnTo>
                <a:lnTo>
                  <a:pt x="155857" y="9741"/>
                </a:lnTo>
                <a:close/>
                <a:moveTo>
                  <a:pt x="77928" y="0"/>
                </a:moveTo>
                <a:lnTo>
                  <a:pt x="160728" y="0"/>
                </a:lnTo>
                <a:cubicBezTo>
                  <a:pt x="160729" y="0"/>
                  <a:pt x="160730" y="0"/>
                  <a:pt x="160731" y="0"/>
                </a:cubicBezTo>
                <a:cubicBezTo>
                  <a:pt x="163419" y="1"/>
                  <a:pt x="165599" y="2181"/>
                  <a:pt x="165599" y="4870"/>
                </a:cubicBezTo>
                <a:lnTo>
                  <a:pt x="165599" y="43202"/>
                </a:lnTo>
                <a:cubicBezTo>
                  <a:pt x="165627" y="43412"/>
                  <a:pt x="165641" y="43623"/>
                  <a:pt x="165641" y="43835"/>
                </a:cubicBezTo>
                <a:cubicBezTo>
                  <a:pt x="165640" y="46524"/>
                  <a:pt x="163460" y="48704"/>
                  <a:pt x="160770" y="48705"/>
                </a:cubicBezTo>
                <a:lnTo>
                  <a:pt x="102281" y="48705"/>
                </a:lnTo>
                <a:cubicBezTo>
                  <a:pt x="102280" y="48705"/>
                  <a:pt x="102279" y="48705"/>
                  <a:pt x="102278" y="48705"/>
                </a:cubicBezTo>
                <a:cubicBezTo>
                  <a:pt x="99589" y="48704"/>
                  <a:pt x="97409" y="46524"/>
                  <a:pt x="97410" y="43835"/>
                </a:cubicBezTo>
                <a:lnTo>
                  <a:pt x="97410" y="9741"/>
                </a:lnTo>
                <a:lnTo>
                  <a:pt x="87669" y="9741"/>
                </a:lnTo>
                <a:lnTo>
                  <a:pt x="87669" y="29223"/>
                </a:lnTo>
                <a:lnTo>
                  <a:pt x="77928" y="29223"/>
                </a:lnTo>
                <a:close/>
              </a:path>
            </a:pathLst>
          </a:custGeom>
          <a:solidFill>
            <a:srgbClr val="586D5E"/>
          </a:solidFill>
          <a:ln w="3059" cap="flat">
            <a:noFill/>
            <a:prstDash val="solid"/>
            <a:miter/>
          </a:ln>
        </p:spPr>
        <p:txBody>
          <a:bodyPr anchor="ctr" rtlCol="0" wrap="square">
            <a:noAutofit/>
          </a:bodyPr>
          <a:p>
            <a:endParaRPr altLang="en-US" lang="zh-CN"/>
          </a:p>
        </p:txBody>
      </p:sp>
      <p:sp>
        <p:nvSpPr>
          <p:cNvPr id="1049458" name="文本框 89"/>
          <p:cNvSpPr txBox="1"/>
          <p:nvPr/>
        </p:nvSpPr>
        <p:spPr>
          <a:xfrm>
            <a:off x="5509194" y="3800657"/>
            <a:ext cx="1173612" cy="405945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b="1" kumimoji="1">
                <a:solidFill>
                  <a:schemeClr val="accent1"/>
                </a:solidFill>
                <a:latin typeface="+mn-ea"/>
              </a:defRPr>
            </a:lvl1pPr>
          </a:lstStyle>
          <a:p>
            <a:pPr algn="ctr"/>
            <a:r>
              <a:rPr altLang="en-US" dirty="0" lang="zh-CN">
                <a:solidFill>
                  <a:srgbClr val="586D5E"/>
                </a:solidFill>
              </a:rPr>
              <a:t>发展规划</a:t>
            </a:r>
          </a:p>
        </p:txBody>
      </p:sp>
      <p:sp>
        <p:nvSpPr>
          <p:cNvPr id="1049460" name="文本框 90"/>
          <p:cNvSpPr txBox="1"/>
          <p:nvPr/>
        </p:nvSpPr>
        <p:spPr>
          <a:xfrm>
            <a:off x="1741875" y="2153510"/>
            <a:ext cx="1994075" cy="650240"/>
          </a:xfrm>
          <a:prstGeom prst="rect"/>
          <a:noFill/>
        </p:spPr>
        <p:txBody>
          <a:bodyPr anchor="ctr" anchorCtr="0" rtlCol="0" wrap="square">
            <a:spAutoFit/>
          </a:bodyPr>
          <a:lstStyle>
            <a:defPPr>
              <a:defRPr lang="en-US"/>
            </a:defPPr>
            <a:lvl1pPr indent="-342900" marL="342900">
              <a:lnSpc>
                <a:spcPct val="140000"/>
              </a:lnSpc>
              <a:buFont typeface="+mj-lt"/>
              <a:buAutoNum type="arabicPeriod"/>
              <a:defRPr sz="1400"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indent="0" marL="0">
              <a:buNone/>
            </a:pPr>
            <a:r>
              <a:rPr altLang="en-US" dirty="0" lang="zh-CN">
                <a:solidFill>
                  <a:schemeClr val="bg1"/>
                </a:solidFill>
                <a:latin typeface="+mn-ea"/>
              </a:rPr>
              <a:t>明确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社团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发展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方向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，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规划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培训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体系</a:t>
            </a:r>
            <a:endParaRPr altLang="en-US" lang="zh-CN"/>
          </a:p>
        </p:txBody>
      </p:sp>
      <p:sp>
        <p:nvSpPr>
          <p:cNvPr id="1049462" name="文本框 91"/>
          <p:cNvSpPr txBox="1"/>
          <p:nvPr/>
        </p:nvSpPr>
        <p:spPr>
          <a:xfrm>
            <a:off x="1741875" y="3558200"/>
            <a:ext cx="1994075" cy="370842"/>
          </a:xfrm>
          <a:prstGeom prst="rect"/>
          <a:noFill/>
        </p:spPr>
        <p:txBody>
          <a:bodyPr anchor="ctr" anchorCtr="0" rtlCol="0" wrap="square">
            <a:spAutoFit/>
          </a:bodyPr>
          <a:lstStyle>
            <a:defPPr>
              <a:defRPr lang="en-US"/>
            </a:defPPr>
            <a:lvl1pPr indent="-342900" marL="342900">
              <a:lnSpc>
                <a:spcPct val="140000"/>
              </a:lnSpc>
              <a:buFont typeface="+mj-lt"/>
              <a:buAutoNum type="arabicPeriod"/>
              <a:defRPr sz="1400"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indent="0" marL="0">
              <a:buNone/>
            </a:pPr>
            <a:r>
              <a:rPr altLang="en-US" dirty="0" lang="zh-CN">
                <a:solidFill>
                  <a:schemeClr val="bg1"/>
                </a:solidFill>
                <a:latin typeface="+mn-ea"/>
              </a:rPr>
              <a:t>听从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领导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，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积极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学习</a:t>
            </a:r>
            <a:endParaRPr altLang="en-US" lang="zh-CN"/>
          </a:p>
        </p:txBody>
      </p:sp>
      <p:sp>
        <p:nvSpPr>
          <p:cNvPr id="1049464" name="文本框 92"/>
          <p:cNvSpPr txBox="1"/>
          <p:nvPr/>
        </p:nvSpPr>
        <p:spPr>
          <a:xfrm>
            <a:off x="1741875" y="4671150"/>
            <a:ext cx="1994075" cy="650238"/>
          </a:xfrm>
          <a:prstGeom prst="rect"/>
          <a:noFill/>
        </p:spPr>
        <p:txBody>
          <a:bodyPr anchor="ctr" anchorCtr="0" rtlCol="0" wrap="square">
            <a:spAutoFit/>
          </a:bodyPr>
          <a:lstStyle>
            <a:defPPr>
              <a:defRPr lang="en-US"/>
            </a:defPPr>
            <a:lvl1pPr indent="-342900" marL="342900">
              <a:lnSpc>
                <a:spcPct val="140000"/>
              </a:lnSpc>
              <a:buFont typeface="+mj-lt"/>
              <a:buAutoNum type="arabicPeriod"/>
              <a:defRPr sz="1400"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r" indent="0" marL="0">
              <a:buNone/>
            </a:pPr>
            <a:r>
              <a:rPr altLang="en-US" dirty="0" lang="zh-CN">
                <a:solidFill>
                  <a:schemeClr val="bg1"/>
                </a:solidFill>
                <a:latin typeface="+mn-ea"/>
              </a:rPr>
              <a:t>监管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团员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学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习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情况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，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携手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共进</a:t>
            </a:r>
            <a:endParaRPr altLang="en-US" lang="zh-CN"/>
          </a:p>
        </p:txBody>
      </p:sp>
      <p:sp>
        <p:nvSpPr>
          <p:cNvPr id="1049466" name="文本框 93"/>
          <p:cNvSpPr txBox="1"/>
          <p:nvPr/>
        </p:nvSpPr>
        <p:spPr>
          <a:xfrm>
            <a:off x="8494648" y="2153510"/>
            <a:ext cx="1994075" cy="650240"/>
          </a:xfrm>
          <a:prstGeom prst="rect"/>
          <a:noFill/>
        </p:spPr>
        <p:txBody>
          <a:bodyPr anchor="ctr" anchorCtr="0" rtlCol="0" wrap="square">
            <a:spAutoFit/>
          </a:bodyPr>
          <a:lstStyle>
            <a:defPPr>
              <a:defRPr lang="en-US"/>
            </a:defPPr>
            <a:lvl1pPr indent="-342900" marL="342900">
              <a:lnSpc>
                <a:spcPct val="140000"/>
              </a:lnSpc>
              <a:buFont typeface="+mj-lt"/>
              <a:buAutoNum type="arabicPeriod"/>
              <a:defRPr sz="1400"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0" marL="0">
              <a:buNone/>
            </a:pPr>
            <a:r>
              <a:rPr altLang="en-US" dirty="0" lang="zh-CN">
                <a:solidFill>
                  <a:schemeClr val="bg1"/>
                </a:solidFill>
                <a:latin typeface="+mn-ea"/>
              </a:rPr>
              <a:t>积极开展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英语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研习社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学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习培训</a:t>
            </a:r>
            <a:endParaRPr altLang="en-US" lang="zh-CN"/>
          </a:p>
        </p:txBody>
      </p:sp>
      <p:sp>
        <p:nvSpPr>
          <p:cNvPr id="1049468" name="文本框 94"/>
          <p:cNvSpPr txBox="1"/>
          <p:nvPr/>
        </p:nvSpPr>
        <p:spPr>
          <a:xfrm>
            <a:off x="8494648" y="3412184"/>
            <a:ext cx="1994075" cy="662874"/>
          </a:xfrm>
          <a:prstGeom prst="rect"/>
          <a:noFill/>
        </p:spPr>
        <p:txBody>
          <a:bodyPr anchor="ctr" anchorCtr="0" rtlCol="0" wrap="square">
            <a:spAutoFit/>
          </a:bodyPr>
          <a:lstStyle>
            <a:defPPr>
              <a:defRPr lang="en-US"/>
            </a:defPPr>
            <a:lvl1pPr indent="-342900" marL="342900">
              <a:lnSpc>
                <a:spcPct val="140000"/>
              </a:lnSpc>
              <a:buFont typeface="+mj-lt"/>
              <a:buAutoNum type="arabicPeriod"/>
              <a:defRPr sz="1400"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0" marL="0">
              <a:buNone/>
            </a:pPr>
            <a:r>
              <a:rPr altLang="en-US" dirty="0" lang="zh-CN">
                <a:solidFill>
                  <a:schemeClr val="bg1"/>
                </a:solidFill>
                <a:latin typeface="+mn-ea"/>
              </a:rPr>
              <a:t>定时举办以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英语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学习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为主的培训学习</a:t>
            </a:r>
            <a:endParaRPr altLang="en-US" lang="zh-CN"/>
          </a:p>
        </p:txBody>
      </p:sp>
      <p:sp>
        <p:nvSpPr>
          <p:cNvPr id="1049470" name="文本框 95"/>
          <p:cNvSpPr txBox="1"/>
          <p:nvPr/>
        </p:nvSpPr>
        <p:spPr>
          <a:xfrm>
            <a:off x="8494648" y="4671150"/>
            <a:ext cx="1994075" cy="650238"/>
          </a:xfrm>
          <a:prstGeom prst="rect"/>
          <a:noFill/>
        </p:spPr>
        <p:txBody>
          <a:bodyPr anchor="ctr" anchorCtr="0" rtlCol="0" wrap="square">
            <a:spAutoFit/>
          </a:bodyPr>
          <a:lstStyle>
            <a:defPPr>
              <a:defRPr lang="en-US"/>
            </a:defPPr>
            <a:lvl1pPr indent="-342900" marL="342900">
              <a:lnSpc>
                <a:spcPct val="140000"/>
              </a:lnSpc>
              <a:buFont typeface="+mj-lt"/>
              <a:buAutoNum type="arabicPeriod"/>
              <a:defRPr sz="1400" kumimoj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indent="0" marL="0">
              <a:buNone/>
            </a:pPr>
            <a:r>
              <a:rPr altLang="en-US" dirty="0" lang="zh-CN">
                <a:solidFill>
                  <a:schemeClr val="bg1"/>
                </a:solidFill>
                <a:latin typeface="+mn-ea"/>
              </a:rPr>
              <a:t>在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实践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中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提高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自我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学习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能力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，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组织</a:t>
            </a:r>
            <a:r>
              <a:rPr altLang="en-US" dirty="0" lang="zh-CN">
                <a:solidFill>
                  <a:schemeClr val="bg1"/>
                </a:solidFill>
                <a:latin typeface="+mn-ea"/>
              </a:rPr>
              <a:t>能力</a:t>
            </a:r>
            <a:endParaRPr altLang="en-US" lang="zh-CN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7" name="图片 4" descr="图片包含 鲜花, 花瓶, 植物, 室内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5221" r="19343" b="81111"/>
          <a:stretch>
            <a:fillRect/>
          </a:stretch>
        </p:blipFill>
        <p:spPr>
          <a:xfrm>
            <a:off x="2755419" y="1644085"/>
            <a:ext cx="6681161" cy="2682986"/>
          </a:xfrm>
          <a:prstGeom prst="rect"/>
        </p:spPr>
      </p:pic>
      <p:sp>
        <p:nvSpPr>
          <p:cNvPr id="1049699" name="矩形 5"/>
          <p:cNvSpPr/>
          <p:nvPr/>
        </p:nvSpPr>
        <p:spPr>
          <a:xfrm>
            <a:off x="3205508" y="3006834"/>
            <a:ext cx="5780982" cy="1336566"/>
          </a:xfrm>
          <a:prstGeom prst="rect"/>
          <a:solidFill>
            <a:schemeClr val="bg1"/>
          </a:solidFill>
          <a:ln w="25400">
            <a:solidFill>
              <a:srgbClr val="9AB0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311" name="图片 7" descr="图片包含 鲜花, 花瓶, 植物, 室内  描述已自动生成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63128" t="68651"/>
          <a:stretch>
            <a:fillRect/>
          </a:stretch>
        </p:blipFill>
        <p:spPr>
          <a:xfrm>
            <a:off x="9151039" y="4837682"/>
            <a:ext cx="3060011" cy="3619364"/>
          </a:xfrm>
          <a:prstGeom prst="rect"/>
        </p:spPr>
      </p:pic>
      <p:pic>
        <p:nvPicPr>
          <p:cNvPr id="209731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047960" y="3059731"/>
            <a:ext cx="6096081" cy="1294070"/>
          </a:xfrm>
          <a:prstGeom prst="rect"/>
        </p:spPr>
      </p:pic>
      <p:sp>
        <p:nvSpPr>
          <p:cNvPr id="1049728" name=""/>
          <p:cNvSpPr txBox="1"/>
          <p:nvPr/>
        </p:nvSpPr>
        <p:spPr>
          <a:xfrm>
            <a:off x="482302" y="1388814"/>
            <a:ext cx="4000000" cy="1094739"/>
          </a:xfrm>
          <a:prstGeom prst="rect"/>
        </p:spPr>
        <p:txBody>
          <a:bodyPr rtlCol="0" wrap="square">
            <a:spAutoFit/>
          </a:bodyPr>
          <a:p>
            <a:r>
              <a:rPr sz="3200" lang="zh-CN">
                <a:solidFill>
                  <a:srgbClr val="FF9900"/>
                </a:solidFill>
              </a:rPr>
              <a:t>励志</a:t>
            </a:r>
            <a:endParaRPr sz="2800" lang="zh-CN-#Hans">
              <a:solidFill>
                <a:srgbClr val="000000"/>
              </a:solidFill>
            </a:endParaRPr>
          </a:p>
          <a:p>
            <a:r>
              <a:rPr altLang="zh-CN" sz="3200" lang="en-US">
                <a:solidFill>
                  <a:srgbClr val="FF9900"/>
                </a:solidFill>
              </a:rPr>
              <a:t> </a:t>
            </a:r>
            <a:r>
              <a:rPr altLang="zh-CN" sz="3200" lang="en-US">
                <a:solidFill>
                  <a:srgbClr val="FF9900"/>
                </a:solidFill>
              </a:rPr>
              <a:t> </a:t>
            </a:r>
            <a:r>
              <a:rPr altLang="zh-CN" sz="3200" lang="en-US">
                <a:solidFill>
                  <a:srgbClr val="FF9900"/>
                </a:solidFill>
              </a:rPr>
              <a:t> </a:t>
            </a:r>
            <a:r>
              <a:rPr altLang="zh-CN" sz="3200" lang="en-US">
                <a:solidFill>
                  <a:srgbClr val="FF9900"/>
                </a:solidFill>
              </a:rPr>
              <a:t> </a:t>
            </a:r>
            <a:r>
              <a:rPr altLang="zh-CN" sz="3200" lang="en-US">
                <a:solidFill>
                  <a:srgbClr val="FF9900"/>
                </a:solidFill>
              </a:rPr>
              <a:t> </a:t>
            </a:r>
            <a:r>
              <a:rPr altLang="zh-CN" b="1" sz="3500" lang="zh-CN">
                <a:solidFill>
                  <a:srgbClr val="FF9900"/>
                </a:solidFill>
              </a:rPr>
              <a:t>格言</a:t>
            </a:r>
            <a:endParaRPr sz="2800" lang="zh-CN-#Hans">
              <a:solidFill>
                <a:srgbClr val="00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26" name="任意形状 176"/>
          <p:cNvSpPr/>
          <p:nvPr/>
        </p:nvSpPr>
        <p:spPr>
          <a:xfrm rot="3600000" flipH="1">
            <a:off x="8038545" y="2372800"/>
            <a:ext cx="2186217" cy="3762982"/>
          </a:xfrm>
          <a:custGeom>
            <a:avLst/>
            <a:gdLst>
              <a:gd name="connsiteX0" fmla="*/ 246270 w 1036425"/>
              <a:gd name="connsiteY0" fmla="*/ 1222099 h 1216397"/>
              <a:gd name="connsiteX1" fmla="*/ 246270 w 1036425"/>
              <a:gd name="connsiteY1" fmla="*/ 1222099 h 1216397"/>
              <a:gd name="connsiteX2" fmla="*/ 244368 w 1036425"/>
              <a:gd name="connsiteY2" fmla="*/ 1220199 h 1216397"/>
              <a:gd name="connsiteX3" fmla="*/ 0 w 1036425"/>
              <a:gd name="connsiteY3" fmla="*/ 207168 h 1216397"/>
              <a:gd name="connsiteX4" fmla="*/ 0 w 1036425"/>
              <a:gd name="connsiteY4" fmla="*/ 205267 h 1216397"/>
              <a:gd name="connsiteX5" fmla="*/ 1902 w 1036425"/>
              <a:gd name="connsiteY5" fmla="*/ 204317 h 1216397"/>
              <a:gd name="connsiteX6" fmla="*/ 1035475 w 1036425"/>
              <a:gd name="connsiteY6" fmla="*/ 0 h 1216397"/>
              <a:gd name="connsiteX7" fmla="*/ 1037377 w 1036425"/>
              <a:gd name="connsiteY7" fmla="*/ 950 h 1216397"/>
              <a:gd name="connsiteX8" fmla="*/ 1037377 w 1036425"/>
              <a:gd name="connsiteY8" fmla="*/ 3801 h 1216397"/>
              <a:gd name="connsiteX9" fmla="*/ 248172 w 1036425"/>
              <a:gd name="connsiteY9" fmla="*/ 1221149 h 1216397"/>
              <a:gd name="connsiteX10" fmla="*/ 246270 w 1036425"/>
              <a:gd name="connsiteY10" fmla="*/ 1222099 h 1216397"/>
              <a:gd name="connsiteX11" fmla="*/ 4754 w 1036425"/>
              <a:gd name="connsiteY11" fmla="*/ 208118 h 1216397"/>
              <a:gd name="connsiteX12" fmla="*/ 247221 w 1036425"/>
              <a:gd name="connsiteY12" fmla="*/ 1214497 h 1216397"/>
              <a:gd name="connsiteX13" fmla="*/ 1031671 w 1036425"/>
              <a:gd name="connsiteY13" fmla="*/ 4752 h 1216397"/>
              <a:gd name="connsiteX14" fmla="*/ 4754 w 1036425"/>
              <a:gd name="connsiteY14" fmla="*/ 208118 h 1216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6425" h="1216397">
                <a:moveTo>
                  <a:pt x="246270" y="1222099"/>
                </a:moveTo>
                <a:cubicBezTo>
                  <a:pt x="246270" y="1222099"/>
                  <a:pt x="245319" y="1222099"/>
                  <a:pt x="246270" y="1222099"/>
                </a:cubicBezTo>
                <a:cubicBezTo>
                  <a:pt x="245319" y="1222099"/>
                  <a:pt x="244368" y="1221149"/>
                  <a:pt x="244368" y="1220199"/>
                </a:cubicBezTo>
                <a:lnTo>
                  <a:pt x="0" y="207168"/>
                </a:lnTo>
                <a:cubicBezTo>
                  <a:pt x="0" y="206217"/>
                  <a:pt x="0" y="206217"/>
                  <a:pt x="0" y="205267"/>
                </a:cubicBezTo>
                <a:cubicBezTo>
                  <a:pt x="0" y="204317"/>
                  <a:pt x="951" y="204317"/>
                  <a:pt x="1902" y="204317"/>
                </a:cubicBezTo>
                <a:lnTo>
                  <a:pt x="1035475" y="0"/>
                </a:lnTo>
                <a:cubicBezTo>
                  <a:pt x="1036426" y="0"/>
                  <a:pt x="1037377" y="0"/>
                  <a:pt x="1037377" y="950"/>
                </a:cubicBezTo>
                <a:cubicBezTo>
                  <a:pt x="1038327" y="1901"/>
                  <a:pt x="1038327" y="2851"/>
                  <a:pt x="1037377" y="3801"/>
                </a:cubicBezTo>
                <a:lnTo>
                  <a:pt x="248172" y="1221149"/>
                </a:lnTo>
                <a:cubicBezTo>
                  <a:pt x="247221" y="1222099"/>
                  <a:pt x="247221" y="1222099"/>
                  <a:pt x="246270" y="1222099"/>
                </a:cubicBezTo>
                <a:close/>
                <a:moveTo>
                  <a:pt x="4754" y="208118"/>
                </a:moveTo>
                <a:lnTo>
                  <a:pt x="247221" y="1214497"/>
                </a:lnTo>
                <a:lnTo>
                  <a:pt x="1031671" y="4752"/>
                </a:lnTo>
                <a:lnTo>
                  <a:pt x="4754" y="20811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08" cap="flat">
            <a:noFill/>
            <a:prstDash val="solid"/>
            <a:miter/>
          </a:ln>
        </p:spPr>
        <p:txBody>
          <a:bodyPr anchor="ctr" rtlCol="0"/>
          <a:p>
            <a:endParaRPr altLang="en-US" lang="zh-CN"/>
          </a:p>
        </p:txBody>
      </p:sp>
      <p:sp>
        <p:nvSpPr>
          <p:cNvPr id="1049628" name="椭圆 177"/>
          <p:cNvSpPr/>
          <p:nvPr/>
        </p:nvSpPr>
        <p:spPr>
          <a:xfrm flipH="1">
            <a:off x="10129000" y="2297706"/>
            <a:ext cx="161364" cy="161364"/>
          </a:xfrm>
          <a:prstGeom prst="ellipse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kumimoji="1" lang="zh-CN"/>
          </a:p>
        </p:txBody>
      </p:sp>
      <p:sp>
        <p:nvSpPr>
          <p:cNvPr id="1049630" name="椭圆 190"/>
          <p:cNvSpPr/>
          <p:nvPr/>
        </p:nvSpPr>
        <p:spPr>
          <a:xfrm flipH="1">
            <a:off x="7723723" y="5624585"/>
            <a:ext cx="125452" cy="125452"/>
          </a:xfrm>
          <a:prstGeom prst="ellipse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kumimoji="1" lang="zh-CN"/>
          </a:p>
        </p:txBody>
      </p:sp>
      <p:sp>
        <p:nvSpPr>
          <p:cNvPr id="1049632" name="文本框 167"/>
          <p:cNvSpPr txBox="1"/>
          <p:nvPr/>
        </p:nvSpPr>
        <p:spPr>
          <a:xfrm>
            <a:off x="6536524" y="2537055"/>
            <a:ext cx="3305124" cy="646331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dirty="0" kumimoji="1"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THANK</a:t>
            </a:r>
            <a:r>
              <a:rPr altLang="en-US" dirty="0" kumimoji="1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altLang="zh-CN" dirty="0" kumimoji="1"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YOU</a:t>
            </a:r>
          </a:p>
          <a:p>
            <a:r>
              <a:rPr altLang="zh-CN" dirty="0" kumimoji="1"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altLang="en-US" dirty="0" kumimoji="1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altLang="zh-CN" dirty="0" kumimoji="1"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  <a:r>
              <a:rPr altLang="en-US" dirty="0" kumimoji="1" 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altLang="zh-CN" dirty="0" kumimoji="1"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WATCHING</a:t>
            </a:r>
            <a:endParaRPr altLang="en-US" dirty="0" kumimoji="1" 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2" name="组合 1"/>
          <p:cNvGrpSpPr/>
          <p:nvPr/>
        </p:nvGrpSpPr>
        <p:grpSpPr>
          <a:xfrm rot="10800000">
            <a:off x="18779" y="0"/>
            <a:ext cx="9204298" cy="6858000"/>
            <a:chOff x="3018972" y="1"/>
            <a:chExt cx="9204298" cy="6858000"/>
          </a:xfrm>
        </p:grpSpPr>
        <p:sp>
          <p:nvSpPr>
            <p:cNvPr id="1049634" name="任意形状 185"/>
            <p:cNvSpPr/>
            <p:nvPr/>
          </p:nvSpPr>
          <p:spPr>
            <a:xfrm>
              <a:off x="3051185" y="1"/>
              <a:ext cx="9172085" cy="6858000"/>
            </a:xfrm>
            <a:custGeom>
              <a:avLst/>
              <a:gdLst>
                <a:gd name="connsiteX0" fmla="*/ 9139995 w 9172085"/>
                <a:gd name="connsiteY0" fmla="*/ 6547684 h 6858000"/>
                <a:gd name="connsiteX1" fmla="*/ 9139995 w 9172085"/>
                <a:gd name="connsiteY1" fmla="*/ 6559712 h 6858000"/>
                <a:gd name="connsiteX2" fmla="*/ 8697455 w 9172085"/>
                <a:gd name="connsiteY2" fmla="*/ 6858000 h 6858000"/>
                <a:gd name="connsiteX3" fmla="*/ 8678034 w 9172085"/>
                <a:gd name="connsiteY3" fmla="*/ 6858000 h 6858000"/>
                <a:gd name="connsiteX4" fmla="*/ 9137989 w 9172085"/>
                <a:gd name="connsiteY4" fmla="*/ 6547685 h 6858000"/>
                <a:gd name="connsiteX5" fmla="*/ 9137736 w 9172085"/>
                <a:gd name="connsiteY5" fmla="*/ 6549205 h 6858000"/>
                <a:gd name="connsiteX6" fmla="*/ 1337804 w 9172085"/>
                <a:gd name="connsiteY6" fmla="*/ 5996427 h 6858000"/>
                <a:gd name="connsiteX7" fmla="*/ 30086 w 9172085"/>
                <a:gd name="connsiteY7" fmla="*/ 6762170 h 6858000"/>
                <a:gd name="connsiteX8" fmla="*/ 1608574 w 9172085"/>
                <a:gd name="connsiteY8" fmla="*/ 6477522 h 6858000"/>
                <a:gd name="connsiteX9" fmla="*/ 2151705 w 9172085"/>
                <a:gd name="connsiteY9" fmla="*/ 5832136 h 6858000"/>
                <a:gd name="connsiteX10" fmla="*/ 1347834 w 9172085"/>
                <a:gd name="connsiteY10" fmla="*/ 5992417 h 6858000"/>
                <a:gd name="connsiteX11" fmla="*/ 1616599 w 9172085"/>
                <a:gd name="connsiteY11" fmla="*/ 6471510 h 6858000"/>
                <a:gd name="connsiteX12" fmla="*/ 2015509 w 9172085"/>
                <a:gd name="connsiteY12" fmla="*/ 5995180 h 6858000"/>
                <a:gd name="connsiteX13" fmla="*/ 3213357 w 9172085"/>
                <a:gd name="connsiteY13" fmla="*/ 5828061 h 6858000"/>
                <a:gd name="connsiteX14" fmla="*/ 2168166 w 9172085"/>
                <a:gd name="connsiteY14" fmla="*/ 5830046 h 6858000"/>
                <a:gd name="connsiteX15" fmla="*/ 2168166 w 9172085"/>
                <a:gd name="connsiteY15" fmla="*/ 5830047 h 6858000"/>
                <a:gd name="connsiteX16" fmla="*/ 1639832 w 9172085"/>
                <a:gd name="connsiteY16" fmla="*/ 6462531 h 6858000"/>
                <a:gd name="connsiteX17" fmla="*/ 8133127 w 9172085"/>
                <a:gd name="connsiteY17" fmla="*/ 5577474 h 6858000"/>
                <a:gd name="connsiteX18" fmla="*/ 7013483 w 9172085"/>
                <a:gd name="connsiteY18" fmla="*/ 6151993 h 6858000"/>
                <a:gd name="connsiteX19" fmla="*/ 7312714 w 9172085"/>
                <a:gd name="connsiteY19" fmla="*/ 6062721 h 6858000"/>
                <a:gd name="connsiteX20" fmla="*/ 8558336 w 9172085"/>
                <a:gd name="connsiteY20" fmla="*/ 5689731 h 6858000"/>
                <a:gd name="connsiteX21" fmla="*/ 3510766 w 9172085"/>
                <a:gd name="connsiteY21" fmla="*/ 5333222 h 6858000"/>
                <a:gd name="connsiteX22" fmla="*/ 3384969 w 9172085"/>
                <a:gd name="connsiteY22" fmla="*/ 5571028 h 6858000"/>
                <a:gd name="connsiteX23" fmla="*/ 3253401 w 9172085"/>
                <a:gd name="connsiteY23" fmla="*/ 5819963 h 6858000"/>
                <a:gd name="connsiteX24" fmla="*/ 3357856 w 9172085"/>
                <a:gd name="connsiteY24" fmla="*/ 5868689 h 6858000"/>
                <a:gd name="connsiteX25" fmla="*/ 4818668 w 9172085"/>
                <a:gd name="connsiteY25" fmla="*/ 6548274 h 6858000"/>
                <a:gd name="connsiteX26" fmla="*/ 3499955 w 9172085"/>
                <a:gd name="connsiteY26" fmla="*/ 5332916 h 6858000"/>
                <a:gd name="connsiteX27" fmla="*/ 2190493 w 9172085"/>
                <a:gd name="connsiteY27" fmla="*/ 5819931 h 6858000"/>
                <a:gd name="connsiteX28" fmla="*/ 3170063 w 9172085"/>
                <a:gd name="connsiteY28" fmla="*/ 5816304 h 6858000"/>
                <a:gd name="connsiteX29" fmla="*/ 3243204 w 9172085"/>
                <a:gd name="connsiteY29" fmla="*/ 5816026 h 6858000"/>
                <a:gd name="connsiteX30" fmla="*/ 3243223 w 9172085"/>
                <a:gd name="connsiteY30" fmla="*/ 5816018 h 6858000"/>
                <a:gd name="connsiteX31" fmla="*/ 3245232 w 9172085"/>
                <a:gd name="connsiteY31" fmla="*/ 5816018 h 6858000"/>
                <a:gd name="connsiteX32" fmla="*/ 7517379 w 9172085"/>
                <a:gd name="connsiteY32" fmla="*/ 5104397 h 6858000"/>
                <a:gd name="connsiteX33" fmla="*/ 7036234 w 9172085"/>
                <a:gd name="connsiteY33" fmla="*/ 6042983 h 6858000"/>
                <a:gd name="connsiteX34" fmla="*/ 6976018 w 9172085"/>
                <a:gd name="connsiteY34" fmla="*/ 6160711 h 6858000"/>
                <a:gd name="connsiteX35" fmla="*/ 8123101 w 9172085"/>
                <a:gd name="connsiteY35" fmla="*/ 5571461 h 6858000"/>
                <a:gd name="connsiteX36" fmla="*/ 4921905 w 9172085"/>
                <a:gd name="connsiteY36" fmla="*/ 5090073 h 6858000"/>
                <a:gd name="connsiteX37" fmla="*/ 3520292 w 9172085"/>
                <a:gd name="connsiteY37" fmla="*/ 5327165 h 6858000"/>
                <a:gd name="connsiteX38" fmla="*/ 4841771 w 9172085"/>
                <a:gd name="connsiteY38" fmla="*/ 6555704 h 6858000"/>
                <a:gd name="connsiteX39" fmla="*/ 5255470 w 9172085"/>
                <a:gd name="connsiteY39" fmla="*/ 4997900 h 6858000"/>
                <a:gd name="connsiteX40" fmla="*/ 4853957 w 9172085"/>
                <a:gd name="connsiteY40" fmla="*/ 6561314 h 6858000"/>
                <a:gd name="connsiteX41" fmla="*/ 6951769 w 9172085"/>
                <a:gd name="connsiteY41" fmla="*/ 6170827 h 6858000"/>
                <a:gd name="connsiteX42" fmla="*/ 5242686 w 9172085"/>
                <a:gd name="connsiteY42" fmla="*/ 4996809 h 6858000"/>
                <a:gd name="connsiteX43" fmla="*/ 4932030 w 9172085"/>
                <a:gd name="connsiteY43" fmla="*/ 5088360 h 6858000"/>
                <a:gd name="connsiteX44" fmla="*/ 4932029 w 9172085"/>
                <a:gd name="connsiteY44" fmla="*/ 5088361 h 6858000"/>
                <a:gd name="connsiteX45" fmla="*/ 4932022 w 9172085"/>
                <a:gd name="connsiteY45" fmla="*/ 5088362 h 6858000"/>
                <a:gd name="connsiteX46" fmla="*/ 4854393 w 9172085"/>
                <a:gd name="connsiteY46" fmla="*/ 6508761 h 6858000"/>
                <a:gd name="connsiteX47" fmla="*/ 5266977 w 9172085"/>
                <a:gd name="connsiteY47" fmla="*/ 4994146 h 6858000"/>
                <a:gd name="connsiteX48" fmla="*/ 6963804 w 9172085"/>
                <a:gd name="connsiteY48" fmla="*/ 6164812 h 6858000"/>
                <a:gd name="connsiteX49" fmla="*/ 7139543 w 9172085"/>
                <a:gd name="connsiteY49" fmla="*/ 5821312 h 6858000"/>
                <a:gd name="connsiteX50" fmla="*/ 7507260 w 9172085"/>
                <a:gd name="connsiteY50" fmla="*/ 5102389 h 6858000"/>
                <a:gd name="connsiteX51" fmla="*/ 4415457 w 9172085"/>
                <a:gd name="connsiteY51" fmla="*/ 4690685 h 6858000"/>
                <a:gd name="connsiteX52" fmla="*/ 4932313 w 9172085"/>
                <a:gd name="connsiteY52" fmla="*/ 5079049 h 6858000"/>
                <a:gd name="connsiteX53" fmla="*/ 5234887 w 9172085"/>
                <a:gd name="connsiteY53" fmla="*/ 4988132 h 6858000"/>
                <a:gd name="connsiteX54" fmla="*/ 4378453 w 9172085"/>
                <a:gd name="connsiteY54" fmla="*/ 4677424 h 6858000"/>
                <a:gd name="connsiteX55" fmla="*/ 4033657 w 9172085"/>
                <a:gd name="connsiteY55" fmla="*/ 4936076 h 6858000"/>
                <a:gd name="connsiteX56" fmla="*/ 3530923 w 9172085"/>
                <a:gd name="connsiteY56" fmla="*/ 5314652 h 6858000"/>
                <a:gd name="connsiteX57" fmla="*/ 4911483 w 9172085"/>
                <a:gd name="connsiteY57" fmla="*/ 5080461 h 6858000"/>
                <a:gd name="connsiteX58" fmla="*/ 4328311 w 9172085"/>
                <a:gd name="connsiteY58" fmla="*/ 4448904 h 6858000"/>
                <a:gd name="connsiteX59" fmla="*/ 3548232 w 9172085"/>
                <a:gd name="connsiteY59" fmla="*/ 5290671 h 6858000"/>
                <a:gd name="connsiteX60" fmla="*/ 3584161 w 9172085"/>
                <a:gd name="connsiteY60" fmla="*/ 5263698 h 6858000"/>
                <a:gd name="connsiteX61" fmla="*/ 4374079 w 9172085"/>
                <a:gd name="connsiteY61" fmla="*/ 4669679 h 6858000"/>
                <a:gd name="connsiteX62" fmla="*/ 4334688 w 9172085"/>
                <a:gd name="connsiteY62" fmla="*/ 4479388 h 6858000"/>
                <a:gd name="connsiteX63" fmla="*/ 5479583 w 9172085"/>
                <a:gd name="connsiteY63" fmla="*/ 4310588 h 6858000"/>
                <a:gd name="connsiteX64" fmla="*/ 4337549 w 9172085"/>
                <a:gd name="connsiteY64" fmla="*/ 4442748 h 6858000"/>
                <a:gd name="connsiteX65" fmla="*/ 4383566 w 9172085"/>
                <a:gd name="connsiteY65" fmla="*/ 4665040 h 6858000"/>
                <a:gd name="connsiteX66" fmla="*/ 5519413 w 9172085"/>
                <a:gd name="connsiteY66" fmla="*/ 4307255 h 6858000"/>
                <a:gd name="connsiteX67" fmla="*/ 5144704 w 9172085"/>
                <a:gd name="connsiteY67" fmla="*/ 4428166 h 6858000"/>
                <a:gd name="connsiteX68" fmla="*/ 4394497 w 9172085"/>
                <a:gd name="connsiteY68" fmla="*/ 4671410 h 6858000"/>
                <a:gd name="connsiteX69" fmla="*/ 5248580 w 9172085"/>
                <a:gd name="connsiteY69" fmla="*/ 4981993 h 6858000"/>
                <a:gd name="connsiteX70" fmla="*/ 5528068 w 9172085"/>
                <a:gd name="connsiteY70" fmla="*/ 4306717 h 6858000"/>
                <a:gd name="connsiteX71" fmla="*/ 5258013 w 9172085"/>
                <a:gd name="connsiteY71" fmla="*/ 4982463 h 6858000"/>
                <a:gd name="connsiteX72" fmla="*/ 7483414 w 9172085"/>
                <a:gd name="connsiteY72" fmla="*/ 5090813 h 6858000"/>
                <a:gd name="connsiteX73" fmla="*/ 6532041 w 9172085"/>
                <a:gd name="connsiteY73" fmla="*/ 3478438 h 6858000"/>
                <a:gd name="connsiteX74" fmla="*/ 5537906 w 9172085"/>
                <a:gd name="connsiteY74" fmla="*/ 4297830 h 6858000"/>
                <a:gd name="connsiteX75" fmla="*/ 7502411 w 9172085"/>
                <a:gd name="connsiteY75" fmla="*/ 5085564 h 6858000"/>
                <a:gd name="connsiteX76" fmla="*/ 3955693 w 9172085"/>
                <a:gd name="connsiteY76" fmla="*/ 3185482 h 6858000"/>
                <a:gd name="connsiteX77" fmla="*/ 4334192 w 9172085"/>
                <a:gd name="connsiteY77" fmla="*/ 4432417 h 6858000"/>
                <a:gd name="connsiteX78" fmla="*/ 5511906 w 9172085"/>
                <a:gd name="connsiteY78" fmla="*/ 4296148 h 6858000"/>
                <a:gd name="connsiteX79" fmla="*/ 7339300 w 9172085"/>
                <a:gd name="connsiteY79" fmla="*/ 3117432 h 6858000"/>
                <a:gd name="connsiteX80" fmla="*/ 6840315 w 9172085"/>
                <a:gd name="connsiteY80" fmla="*/ 3338407 h 6858000"/>
                <a:gd name="connsiteX81" fmla="*/ 6541881 w 9172085"/>
                <a:gd name="connsiteY81" fmla="*/ 3472111 h 6858000"/>
                <a:gd name="connsiteX82" fmla="*/ 7509004 w 9172085"/>
                <a:gd name="connsiteY82" fmla="*/ 5073853 h 6858000"/>
                <a:gd name="connsiteX83" fmla="*/ 7356409 w 9172085"/>
                <a:gd name="connsiteY83" fmla="*/ 3126890 h 6858000"/>
                <a:gd name="connsiteX84" fmla="*/ 7340488 w 9172085"/>
                <a:gd name="connsiteY84" fmla="*/ 3120299 h 6858000"/>
                <a:gd name="connsiteX85" fmla="*/ 8038852 w 9172085"/>
                <a:gd name="connsiteY85" fmla="*/ 3099888 h 6858000"/>
                <a:gd name="connsiteX86" fmla="*/ 7649153 w 9172085"/>
                <a:gd name="connsiteY86" fmla="*/ 3103305 h 6858000"/>
                <a:gd name="connsiteX87" fmla="*/ 7383429 w 9172085"/>
                <a:gd name="connsiteY87" fmla="*/ 3105669 h 6858000"/>
                <a:gd name="connsiteX88" fmla="*/ 7377365 w 9172085"/>
                <a:gd name="connsiteY88" fmla="*/ 3120299 h 6858000"/>
                <a:gd name="connsiteX89" fmla="*/ 7364493 w 9172085"/>
                <a:gd name="connsiteY89" fmla="*/ 3125628 h 6858000"/>
                <a:gd name="connsiteX90" fmla="*/ 7517379 w 9172085"/>
                <a:gd name="connsiteY90" fmla="*/ 5070319 h 6858000"/>
                <a:gd name="connsiteX91" fmla="*/ 5301335 w 9172085"/>
                <a:gd name="connsiteY91" fmla="*/ 2516506 h 6858000"/>
                <a:gd name="connsiteX92" fmla="*/ 5531662 w 9172085"/>
                <a:gd name="connsiteY92" fmla="*/ 4289999 h 6858000"/>
                <a:gd name="connsiteX93" fmla="*/ 6525573 w 9172085"/>
                <a:gd name="connsiteY93" fmla="*/ 3470791 h 6858000"/>
                <a:gd name="connsiteX94" fmla="*/ 5290014 w 9172085"/>
                <a:gd name="connsiteY94" fmla="*/ 2511993 h 6858000"/>
                <a:gd name="connsiteX95" fmla="*/ 3959511 w 9172085"/>
                <a:gd name="connsiteY95" fmla="*/ 3173891 h 6858000"/>
                <a:gd name="connsiteX96" fmla="*/ 5520028 w 9172085"/>
                <a:gd name="connsiteY96" fmla="*/ 4287627 h 6858000"/>
                <a:gd name="connsiteX97" fmla="*/ 8038865 w 9172085"/>
                <a:gd name="connsiteY97" fmla="*/ 2458374 h 6858000"/>
                <a:gd name="connsiteX98" fmla="*/ 7700793 w 9172085"/>
                <a:gd name="connsiteY98" fmla="*/ 2781034 h 6858000"/>
                <a:gd name="connsiteX99" fmla="*/ 7379329 w 9172085"/>
                <a:gd name="connsiteY99" fmla="*/ 3088184 h 6858000"/>
                <a:gd name="connsiteX100" fmla="*/ 7382419 w 9172085"/>
                <a:gd name="connsiteY100" fmla="*/ 3095639 h 6858000"/>
                <a:gd name="connsiteX101" fmla="*/ 7744055 w 9172085"/>
                <a:gd name="connsiteY101" fmla="*/ 3092478 h 6858000"/>
                <a:gd name="connsiteX102" fmla="*/ 8040846 w 9172085"/>
                <a:gd name="connsiteY102" fmla="*/ 3089813 h 6858000"/>
                <a:gd name="connsiteX103" fmla="*/ 8039921 w 9172085"/>
                <a:gd name="connsiteY103" fmla="*/ 2790962 h 6858000"/>
                <a:gd name="connsiteX104" fmla="*/ 8046907 w 9172085"/>
                <a:gd name="connsiteY104" fmla="*/ 2454823 h 6858000"/>
                <a:gd name="connsiteX105" fmla="*/ 8047859 w 9172085"/>
                <a:gd name="connsiteY105" fmla="*/ 2762309 h 6858000"/>
                <a:gd name="connsiteX106" fmla="*/ 8048887 w 9172085"/>
                <a:gd name="connsiteY106" fmla="*/ 3087810 h 6858000"/>
                <a:gd name="connsiteX107" fmla="*/ 8929133 w 9172085"/>
                <a:gd name="connsiteY107" fmla="*/ 2554750 h 6858000"/>
                <a:gd name="connsiteX108" fmla="*/ 4210580 w 9172085"/>
                <a:gd name="connsiteY108" fmla="*/ 2183123 h 6858000"/>
                <a:gd name="connsiteX109" fmla="*/ 3955935 w 9172085"/>
                <a:gd name="connsiteY109" fmla="*/ 3163634 h 6858000"/>
                <a:gd name="connsiteX110" fmla="*/ 5281022 w 9172085"/>
                <a:gd name="connsiteY110" fmla="*/ 2504474 h 6858000"/>
                <a:gd name="connsiteX111" fmla="*/ 5126156 w 9172085"/>
                <a:gd name="connsiteY111" fmla="*/ 2457809 h 6858000"/>
                <a:gd name="connsiteX112" fmla="*/ 6380143 w 9172085"/>
                <a:gd name="connsiteY112" fmla="*/ 2033404 h 6858000"/>
                <a:gd name="connsiteX113" fmla="*/ 6536587 w 9172085"/>
                <a:gd name="connsiteY113" fmla="*/ 3462660 h 6858000"/>
                <a:gd name="connsiteX114" fmla="*/ 7334645 w 9172085"/>
                <a:gd name="connsiteY114" fmla="*/ 3106200 h 6858000"/>
                <a:gd name="connsiteX115" fmla="*/ 7332851 w 9172085"/>
                <a:gd name="connsiteY115" fmla="*/ 3101873 h 6858000"/>
                <a:gd name="connsiteX116" fmla="*/ 7338458 w 9172085"/>
                <a:gd name="connsiteY116" fmla="*/ 3088343 h 6858000"/>
                <a:gd name="connsiteX117" fmla="*/ 6368373 w 9172085"/>
                <a:gd name="connsiteY117" fmla="*/ 2027753 h 6858000"/>
                <a:gd name="connsiteX118" fmla="*/ 5303418 w 9172085"/>
                <a:gd name="connsiteY118" fmla="*/ 2504739 h 6858000"/>
                <a:gd name="connsiteX119" fmla="*/ 6526562 w 9172085"/>
                <a:gd name="connsiteY119" fmla="*/ 3458651 h 6858000"/>
                <a:gd name="connsiteX120" fmla="*/ 6388299 w 9172085"/>
                <a:gd name="connsiteY120" fmla="*/ 2027536 h 6858000"/>
                <a:gd name="connsiteX121" fmla="*/ 7347020 w 9172085"/>
                <a:gd name="connsiteY121" fmla="*/ 3080742 h 6858000"/>
                <a:gd name="connsiteX122" fmla="*/ 7358926 w 9172085"/>
                <a:gd name="connsiteY122" fmla="*/ 3075813 h 6858000"/>
                <a:gd name="connsiteX123" fmla="*/ 7372053 w 9172085"/>
                <a:gd name="connsiteY123" fmla="*/ 3081247 h 6858000"/>
                <a:gd name="connsiteX124" fmla="*/ 8031658 w 9172085"/>
                <a:gd name="connsiteY124" fmla="*/ 2449482 h 6858000"/>
                <a:gd name="connsiteX125" fmla="*/ 5297069 w 9172085"/>
                <a:gd name="connsiteY125" fmla="*/ 1458094 h 6858000"/>
                <a:gd name="connsiteX126" fmla="*/ 5297069 w 9172085"/>
                <a:gd name="connsiteY126" fmla="*/ 2496455 h 6858000"/>
                <a:gd name="connsiteX127" fmla="*/ 6362096 w 9172085"/>
                <a:gd name="connsiteY127" fmla="*/ 2019370 h 6858000"/>
                <a:gd name="connsiteX128" fmla="*/ 5291049 w 9172085"/>
                <a:gd name="connsiteY128" fmla="*/ 1458091 h 6858000"/>
                <a:gd name="connsiteX129" fmla="*/ 4217998 w 9172085"/>
                <a:gd name="connsiteY129" fmla="*/ 2173720 h 6858000"/>
                <a:gd name="connsiteX130" fmla="*/ 5291049 w 9172085"/>
                <a:gd name="connsiteY130" fmla="*/ 2496455 h 6858000"/>
                <a:gd name="connsiteX131" fmla="*/ 9028972 w 9172085"/>
                <a:gd name="connsiteY131" fmla="*/ 0 h 6858000"/>
                <a:gd name="connsiteX132" fmla="*/ 9047485 w 9172085"/>
                <a:gd name="connsiteY132" fmla="*/ 0 h 6858000"/>
                <a:gd name="connsiteX133" fmla="*/ 9168788 w 9172085"/>
                <a:gd name="connsiteY133" fmla="*/ 67112 h 6858000"/>
                <a:gd name="connsiteX134" fmla="*/ 9172085 w 9172085"/>
                <a:gd name="connsiteY134" fmla="*/ 68933 h 6858000"/>
                <a:gd name="connsiteX135" fmla="*/ 9172085 w 9172085"/>
                <a:gd name="connsiteY135" fmla="*/ 78956 h 6858000"/>
                <a:gd name="connsiteX136" fmla="*/ 9172084 w 9172085"/>
                <a:gd name="connsiteY136" fmla="*/ 78956 h 6858000"/>
                <a:gd name="connsiteX137" fmla="*/ 9172084 w 9172085"/>
                <a:gd name="connsiteY137" fmla="*/ 78957 h 6858000"/>
                <a:gd name="connsiteX138" fmla="*/ 8454152 w 9172085"/>
                <a:gd name="connsiteY138" fmla="*/ 0 h 6858000"/>
                <a:gd name="connsiteX139" fmla="*/ 8467584 w 9172085"/>
                <a:gd name="connsiteY139" fmla="*/ 0 h 6858000"/>
                <a:gd name="connsiteX140" fmla="*/ 9168073 w 9172085"/>
                <a:gd name="connsiteY140" fmla="*/ 918868 h 6858000"/>
                <a:gd name="connsiteX141" fmla="*/ 9168073 w 9172085"/>
                <a:gd name="connsiteY141" fmla="*/ 918869 h 6858000"/>
                <a:gd name="connsiteX142" fmla="*/ 9168073 w 9172085"/>
                <a:gd name="connsiteY142" fmla="*/ 934905 h 6858000"/>
                <a:gd name="connsiteX143" fmla="*/ 9168073 w 9172085"/>
                <a:gd name="connsiteY143" fmla="*/ 934906 h 6858000"/>
                <a:gd name="connsiteX144" fmla="*/ 9165957 w 9172085"/>
                <a:gd name="connsiteY144" fmla="*/ 932134 h 6858000"/>
                <a:gd name="connsiteX145" fmla="*/ 5810866 w 9172085"/>
                <a:gd name="connsiteY145" fmla="*/ 0 h 6858000"/>
                <a:gd name="connsiteX146" fmla="*/ 5819474 w 9172085"/>
                <a:gd name="connsiteY146" fmla="*/ 0 h 6858000"/>
                <a:gd name="connsiteX147" fmla="*/ 5299357 w 9172085"/>
                <a:gd name="connsiteY147" fmla="*/ 1447271 h 6858000"/>
                <a:gd name="connsiteX148" fmla="*/ 6365468 w 9172085"/>
                <a:gd name="connsiteY148" fmla="*/ 2008686 h 6858000"/>
                <a:gd name="connsiteX149" fmla="*/ 5881585 w 9172085"/>
                <a:gd name="connsiteY149" fmla="*/ 0 h 6858000"/>
                <a:gd name="connsiteX150" fmla="*/ 5892502 w 9172085"/>
                <a:gd name="connsiteY150" fmla="*/ 0 h 6858000"/>
                <a:gd name="connsiteX151" fmla="*/ 6375720 w 9172085"/>
                <a:gd name="connsiteY151" fmla="*/ 2005634 h 6858000"/>
                <a:gd name="connsiteX152" fmla="*/ 7676521 w 9172085"/>
                <a:gd name="connsiteY152" fmla="*/ 0 h 6858000"/>
                <a:gd name="connsiteX153" fmla="*/ 7688594 w 9172085"/>
                <a:gd name="connsiteY153" fmla="*/ 0 h 6858000"/>
                <a:gd name="connsiteX154" fmla="*/ 6496195 w 9172085"/>
                <a:gd name="connsiteY154" fmla="*/ 1839274 h 6858000"/>
                <a:gd name="connsiteX155" fmla="*/ 6382405 w 9172085"/>
                <a:gd name="connsiteY155" fmla="*/ 2014969 h 6858000"/>
                <a:gd name="connsiteX156" fmla="*/ 7215701 w 9172085"/>
                <a:gd name="connsiteY156" fmla="*/ 2229182 h 6858000"/>
                <a:gd name="connsiteX157" fmla="*/ 8038851 w 9172085"/>
                <a:gd name="connsiteY157" fmla="*/ 2440331 h 6858000"/>
                <a:gd name="connsiteX158" fmla="*/ 8037422 w 9172085"/>
                <a:gd name="connsiteY158" fmla="*/ 1372124 h 6858000"/>
                <a:gd name="connsiteX159" fmla="*/ 8035573 w 9172085"/>
                <a:gd name="connsiteY159" fmla="*/ 0 h 6858000"/>
                <a:gd name="connsiteX160" fmla="*/ 8045614 w 9172085"/>
                <a:gd name="connsiteY160" fmla="*/ 0 h 6858000"/>
                <a:gd name="connsiteX161" fmla="*/ 8048878 w 9172085"/>
                <a:gd name="connsiteY161" fmla="*/ 2439372 h 6858000"/>
                <a:gd name="connsiteX162" fmla="*/ 9156213 w 9172085"/>
                <a:gd name="connsiteY162" fmla="*/ 1903934 h 6858000"/>
                <a:gd name="connsiteX163" fmla="*/ 9162055 w 9172085"/>
                <a:gd name="connsiteY163" fmla="*/ 1901104 h 6858000"/>
                <a:gd name="connsiteX164" fmla="*/ 9162055 w 9172085"/>
                <a:gd name="connsiteY164" fmla="*/ 1901109 h 6858000"/>
                <a:gd name="connsiteX165" fmla="*/ 9162055 w 9172085"/>
                <a:gd name="connsiteY165" fmla="*/ 1909127 h 6858000"/>
                <a:gd name="connsiteX166" fmla="*/ 9162055 w 9172085"/>
                <a:gd name="connsiteY166" fmla="*/ 1911127 h 6858000"/>
                <a:gd name="connsiteX167" fmla="*/ 8059607 w 9172085"/>
                <a:gd name="connsiteY167" fmla="*/ 2444007 h 6858000"/>
                <a:gd name="connsiteX168" fmla="*/ 8943498 w 9172085"/>
                <a:gd name="connsiteY168" fmla="*/ 2544125 h 6858000"/>
                <a:gd name="connsiteX169" fmla="*/ 9160045 w 9172085"/>
                <a:gd name="connsiteY169" fmla="*/ 2287985 h 6858000"/>
                <a:gd name="connsiteX170" fmla="*/ 9160045 w 9172085"/>
                <a:gd name="connsiteY170" fmla="*/ 2287988 h 6858000"/>
                <a:gd name="connsiteX171" fmla="*/ 9160047 w 9172085"/>
                <a:gd name="connsiteY171" fmla="*/ 2287985 h 6858000"/>
                <a:gd name="connsiteX172" fmla="*/ 9160047 w 9172085"/>
                <a:gd name="connsiteY172" fmla="*/ 2304021 h 6858000"/>
                <a:gd name="connsiteX173" fmla="*/ 8954193 w 9172085"/>
                <a:gd name="connsiteY173" fmla="*/ 2548947 h 6858000"/>
                <a:gd name="connsiteX174" fmla="*/ 9157443 w 9172085"/>
                <a:gd name="connsiteY174" fmla="*/ 2650516 h 6858000"/>
                <a:gd name="connsiteX175" fmla="*/ 9158042 w 9172085"/>
                <a:gd name="connsiteY175" fmla="*/ 2650812 h 6858000"/>
                <a:gd name="connsiteX176" fmla="*/ 9158042 w 9172085"/>
                <a:gd name="connsiteY176" fmla="*/ 2660834 h 6858000"/>
                <a:gd name="connsiteX177" fmla="*/ 9156218 w 9172085"/>
                <a:gd name="connsiteY177" fmla="*/ 2659924 h 6858000"/>
                <a:gd name="connsiteX178" fmla="*/ 9156035 w 9172085"/>
                <a:gd name="connsiteY178" fmla="*/ 2660839 h 6858000"/>
                <a:gd name="connsiteX179" fmla="*/ 8991906 w 9172085"/>
                <a:gd name="connsiteY179" fmla="*/ 2579586 h 6858000"/>
                <a:gd name="connsiteX180" fmla="*/ 9158042 w 9172085"/>
                <a:gd name="connsiteY180" fmla="*/ 2708945 h 6858000"/>
                <a:gd name="connsiteX181" fmla="*/ 9158042 w 9172085"/>
                <a:gd name="connsiteY181" fmla="*/ 2720973 h 6858000"/>
                <a:gd name="connsiteX182" fmla="*/ 8945743 w 9172085"/>
                <a:gd name="connsiteY182" fmla="*/ 2556835 h 6858000"/>
                <a:gd name="connsiteX183" fmla="*/ 8063788 w 9172085"/>
                <a:gd name="connsiteY183" fmla="*/ 3090815 h 6858000"/>
                <a:gd name="connsiteX184" fmla="*/ 9156039 w 9172085"/>
                <a:gd name="connsiteY184" fmla="*/ 3155957 h 6858000"/>
                <a:gd name="connsiteX185" fmla="*/ 9156039 w 9172085"/>
                <a:gd name="connsiteY185" fmla="*/ 3165981 h 6858000"/>
                <a:gd name="connsiteX186" fmla="*/ 9156038 w 9172085"/>
                <a:gd name="connsiteY186" fmla="*/ 3165981 h 6858000"/>
                <a:gd name="connsiteX187" fmla="*/ 9156038 w 9172085"/>
                <a:gd name="connsiteY187" fmla="*/ 3167993 h 6858000"/>
                <a:gd name="connsiteX188" fmla="*/ 8077585 w 9172085"/>
                <a:gd name="connsiteY188" fmla="*/ 3103790 h 6858000"/>
                <a:gd name="connsiteX189" fmla="*/ 9154033 w 9172085"/>
                <a:gd name="connsiteY189" fmla="*/ 3558874 h 6858000"/>
                <a:gd name="connsiteX190" fmla="*/ 9154033 w 9172085"/>
                <a:gd name="connsiteY190" fmla="*/ 3568896 h 6858000"/>
                <a:gd name="connsiteX191" fmla="*/ 9154032 w 9172085"/>
                <a:gd name="connsiteY191" fmla="*/ 3568895 h 6858000"/>
                <a:gd name="connsiteX192" fmla="*/ 9154032 w 9172085"/>
                <a:gd name="connsiteY192" fmla="*/ 3570903 h 6858000"/>
                <a:gd name="connsiteX193" fmla="*/ 8050595 w 9172085"/>
                <a:gd name="connsiteY193" fmla="*/ 3104562 h 6858000"/>
                <a:gd name="connsiteX194" fmla="*/ 7527701 w 9172085"/>
                <a:gd name="connsiteY194" fmla="*/ 5082096 h 6858000"/>
                <a:gd name="connsiteX195" fmla="*/ 9150022 w 9172085"/>
                <a:gd name="connsiteY195" fmla="*/ 4062021 h 6858000"/>
                <a:gd name="connsiteX196" fmla="*/ 9150022 w 9172085"/>
                <a:gd name="connsiteY196" fmla="*/ 4065287 h 6858000"/>
                <a:gd name="connsiteX197" fmla="*/ 9152028 w 9172085"/>
                <a:gd name="connsiteY197" fmla="*/ 4064025 h 6858000"/>
                <a:gd name="connsiteX198" fmla="*/ 9150020 w 9172085"/>
                <a:gd name="connsiteY198" fmla="*/ 4076053 h 6858000"/>
                <a:gd name="connsiteX199" fmla="*/ 7545025 w 9172085"/>
                <a:gd name="connsiteY199" fmla="*/ 5086982 h 6858000"/>
                <a:gd name="connsiteX200" fmla="*/ 9146009 w 9172085"/>
                <a:gd name="connsiteY200" fmla="*/ 4915966 h 6858000"/>
                <a:gd name="connsiteX201" fmla="*/ 9146009 w 9172085"/>
                <a:gd name="connsiteY201" fmla="*/ 4917973 h 6858000"/>
                <a:gd name="connsiteX202" fmla="*/ 9146010 w 9172085"/>
                <a:gd name="connsiteY202" fmla="*/ 4917973 h 6858000"/>
                <a:gd name="connsiteX203" fmla="*/ 9146009 w 9172085"/>
                <a:gd name="connsiteY203" fmla="*/ 4917978 h 6858000"/>
                <a:gd name="connsiteX204" fmla="*/ 9146009 w 9172085"/>
                <a:gd name="connsiteY204" fmla="*/ 4925990 h 6858000"/>
                <a:gd name="connsiteX205" fmla="*/ 9144370 w 9172085"/>
                <a:gd name="connsiteY205" fmla="*/ 4926167 h 6858000"/>
                <a:gd name="connsiteX206" fmla="*/ 9144004 w 9172085"/>
                <a:gd name="connsiteY206" fmla="*/ 4927994 h 6858000"/>
                <a:gd name="connsiteX207" fmla="*/ 7530098 w 9172085"/>
                <a:gd name="connsiteY207" fmla="*/ 5100602 h 6858000"/>
                <a:gd name="connsiteX208" fmla="*/ 8134469 w 9172085"/>
                <a:gd name="connsiteY208" fmla="*/ 5564935 h 6858000"/>
                <a:gd name="connsiteX209" fmla="*/ 9144622 w 9172085"/>
                <a:gd name="connsiteY209" fmla="*/ 5179095 h 6858000"/>
                <a:gd name="connsiteX210" fmla="*/ 9146010 w 9172085"/>
                <a:gd name="connsiteY210" fmla="*/ 5178563 h 6858000"/>
                <a:gd name="connsiteX211" fmla="*/ 9146010 w 9172085"/>
                <a:gd name="connsiteY211" fmla="*/ 5188587 h 6858000"/>
                <a:gd name="connsiteX212" fmla="*/ 8147165 w 9172085"/>
                <a:gd name="connsiteY212" fmla="*/ 5571460 h 6858000"/>
                <a:gd name="connsiteX213" fmla="*/ 8574807 w 9172085"/>
                <a:gd name="connsiteY213" fmla="*/ 5685300 h 6858000"/>
                <a:gd name="connsiteX214" fmla="*/ 8576390 w 9172085"/>
                <a:gd name="connsiteY214" fmla="*/ 5683717 h 6858000"/>
                <a:gd name="connsiteX215" fmla="*/ 8577997 w 9172085"/>
                <a:gd name="connsiteY215" fmla="*/ 5684520 h 6858000"/>
                <a:gd name="connsiteX216" fmla="*/ 8579128 w 9172085"/>
                <a:gd name="connsiteY216" fmla="*/ 5684143 h 6858000"/>
                <a:gd name="connsiteX217" fmla="*/ 9144004 w 9172085"/>
                <a:gd name="connsiteY217" fmla="*/ 5358975 h 6858000"/>
                <a:gd name="connsiteX218" fmla="*/ 9146010 w 9172085"/>
                <a:gd name="connsiteY218" fmla="*/ 5368997 h 6858000"/>
                <a:gd name="connsiteX219" fmla="*/ 9144004 w 9172085"/>
                <a:gd name="connsiteY219" fmla="*/ 5370149 h 6858000"/>
                <a:gd name="connsiteX220" fmla="*/ 9144004 w 9172085"/>
                <a:gd name="connsiteY220" fmla="*/ 5371005 h 6858000"/>
                <a:gd name="connsiteX221" fmla="*/ 8591612 w 9172085"/>
                <a:gd name="connsiteY221" fmla="*/ 5687902 h 6858000"/>
                <a:gd name="connsiteX222" fmla="*/ 9144010 w 9172085"/>
                <a:gd name="connsiteY222" fmla="*/ 5894198 h 6858000"/>
                <a:gd name="connsiteX223" fmla="*/ 9144010 w 9172085"/>
                <a:gd name="connsiteY223" fmla="*/ 5904220 h 6858000"/>
                <a:gd name="connsiteX224" fmla="*/ 9141998 w 9172085"/>
                <a:gd name="connsiteY224" fmla="*/ 5903474 h 6858000"/>
                <a:gd name="connsiteX225" fmla="*/ 9141998 w 9172085"/>
                <a:gd name="connsiteY225" fmla="*/ 5906224 h 6858000"/>
                <a:gd name="connsiteX226" fmla="*/ 8594586 w 9172085"/>
                <a:gd name="connsiteY226" fmla="*/ 5702517 h 6858000"/>
                <a:gd name="connsiteX227" fmla="*/ 9139998 w 9172085"/>
                <a:gd name="connsiteY227" fmla="*/ 6405363 h 6858000"/>
                <a:gd name="connsiteX228" fmla="*/ 9139998 w 9172085"/>
                <a:gd name="connsiteY228" fmla="*/ 6419395 h 6858000"/>
                <a:gd name="connsiteX229" fmla="*/ 9137989 w 9172085"/>
                <a:gd name="connsiteY229" fmla="*/ 6416811 h 6858000"/>
                <a:gd name="connsiteX230" fmla="*/ 9137989 w 9172085"/>
                <a:gd name="connsiteY230" fmla="*/ 6419393 h 6858000"/>
                <a:gd name="connsiteX231" fmla="*/ 8579490 w 9172085"/>
                <a:gd name="connsiteY231" fmla="*/ 5701159 h 6858000"/>
                <a:gd name="connsiteX232" fmla="*/ 8221743 w 9172085"/>
                <a:gd name="connsiteY232" fmla="*/ 6858000 h 6858000"/>
                <a:gd name="connsiteX233" fmla="*/ 8210354 w 9172085"/>
                <a:gd name="connsiteY233" fmla="*/ 6858000 h 6858000"/>
                <a:gd name="connsiteX234" fmla="*/ 8567826 w 9172085"/>
                <a:gd name="connsiteY234" fmla="*/ 5699491 h 6858000"/>
                <a:gd name="connsiteX235" fmla="*/ 7284936 w 9172085"/>
                <a:gd name="connsiteY235" fmla="*/ 6081751 h 6858000"/>
                <a:gd name="connsiteX236" fmla="*/ 6973992 w 9172085"/>
                <a:gd name="connsiteY236" fmla="*/ 6174786 h 6858000"/>
                <a:gd name="connsiteX237" fmla="*/ 7531643 w 9172085"/>
                <a:gd name="connsiteY237" fmla="*/ 6713278 h 6858000"/>
                <a:gd name="connsiteX238" fmla="*/ 7681571 w 9172085"/>
                <a:gd name="connsiteY238" fmla="*/ 6858000 h 6858000"/>
                <a:gd name="connsiteX239" fmla="*/ 7670574 w 9172085"/>
                <a:gd name="connsiteY239" fmla="*/ 6858000 h 6858000"/>
                <a:gd name="connsiteX240" fmla="*/ 7525156 w 9172085"/>
                <a:gd name="connsiteY240" fmla="*/ 6717837 h 6858000"/>
                <a:gd name="connsiteX241" fmla="*/ 6969584 w 9172085"/>
                <a:gd name="connsiteY241" fmla="*/ 6182553 h 6858000"/>
                <a:gd name="connsiteX242" fmla="*/ 6814054 w 9172085"/>
                <a:gd name="connsiteY242" fmla="*/ 6858000 h 6858000"/>
                <a:gd name="connsiteX243" fmla="*/ 6801561 w 9172085"/>
                <a:gd name="connsiteY243" fmla="*/ 6858000 h 6858000"/>
                <a:gd name="connsiteX244" fmla="*/ 6954957 w 9172085"/>
                <a:gd name="connsiteY244" fmla="*/ 6191823 h 6858000"/>
                <a:gd name="connsiteX245" fmla="*/ 6379542 w 9172085"/>
                <a:gd name="connsiteY245" fmla="*/ 6858000 h 6858000"/>
                <a:gd name="connsiteX246" fmla="*/ 6367771 w 9172085"/>
                <a:gd name="connsiteY246" fmla="*/ 6858000 h 6858000"/>
                <a:gd name="connsiteX247" fmla="*/ 6953771 w 9172085"/>
                <a:gd name="connsiteY247" fmla="*/ 6178845 h 6858000"/>
                <a:gd name="connsiteX248" fmla="*/ 4861822 w 9172085"/>
                <a:gd name="connsiteY248" fmla="*/ 6569734 h 6858000"/>
                <a:gd name="connsiteX249" fmla="*/ 5457010 w 9172085"/>
                <a:gd name="connsiteY249" fmla="*/ 6858000 h 6858000"/>
                <a:gd name="connsiteX250" fmla="*/ 5433686 w 9172085"/>
                <a:gd name="connsiteY250" fmla="*/ 6858000 h 6858000"/>
                <a:gd name="connsiteX251" fmla="*/ 4849386 w 9172085"/>
                <a:gd name="connsiteY251" fmla="*/ 6574520 h 6858000"/>
                <a:gd name="connsiteX252" fmla="*/ 4748683 w 9172085"/>
                <a:gd name="connsiteY252" fmla="*/ 6858000 h 6858000"/>
                <a:gd name="connsiteX253" fmla="*/ 4737810 w 9172085"/>
                <a:gd name="connsiteY253" fmla="*/ 6858000 h 6858000"/>
                <a:gd name="connsiteX254" fmla="*/ 4837799 w 9172085"/>
                <a:gd name="connsiteY254" fmla="*/ 6576885 h 6858000"/>
                <a:gd name="connsiteX255" fmla="*/ 4291863 w 9172085"/>
                <a:gd name="connsiteY255" fmla="*/ 6858000 h 6858000"/>
                <a:gd name="connsiteX256" fmla="*/ 4268380 w 9172085"/>
                <a:gd name="connsiteY256" fmla="*/ 6858000 h 6858000"/>
                <a:gd name="connsiteX257" fmla="*/ 4834507 w 9172085"/>
                <a:gd name="connsiteY257" fmla="*/ 6566488 h 6858000"/>
                <a:gd name="connsiteX258" fmla="*/ 3251114 w 9172085"/>
                <a:gd name="connsiteY258" fmla="*/ 5828782 h 6858000"/>
                <a:gd name="connsiteX259" fmla="*/ 3065412 w 9172085"/>
                <a:gd name="connsiteY259" fmla="*/ 6858000 h 6858000"/>
                <a:gd name="connsiteX260" fmla="*/ 3055635 w 9172085"/>
                <a:gd name="connsiteY260" fmla="*/ 6858000 h 6858000"/>
                <a:gd name="connsiteX261" fmla="*/ 3086527 w 9172085"/>
                <a:gd name="connsiteY261" fmla="*/ 6687396 h 6858000"/>
                <a:gd name="connsiteX262" fmla="*/ 3241217 w 9172085"/>
                <a:gd name="connsiteY262" fmla="*/ 5830050 h 6858000"/>
                <a:gd name="connsiteX263" fmla="*/ 2434902 w 9172085"/>
                <a:gd name="connsiteY263" fmla="*/ 6154993 h 6858000"/>
                <a:gd name="connsiteX264" fmla="*/ 1626188 w 9172085"/>
                <a:gd name="connsiteY264" fmla="*/ 6481671 h 6858000"/>
                <a:gd name="connsiteX265" fmla="*/ 2090168 w 9172085"/>
                <a:gd name="connsiteY265" fmla="*/ 6858000 h 6858000"/>
                <a:gd name="connsiteX266" fmla="*/ 2073305 w 9172085"/>
                <a:gd name="connsiteY266" fmla="*/ 6858000 h 6858000"/>
                <a:gd name="connsiteX267" fmla="*/ 1618604 w 9172085"/>
                <a:gd name="connsiteY267" fmla="*/ 6489552 h 6858000"/>
                <a:gd name="connsiteX268" fmla="*/ 1530941 w 9172085"/>
                <a:gd name="connsiteY268" fmla="*/ 6716551 h 6858000"/>
                <a:gd name="connsiteX269" fmla="*/ 1476507 w 9172085"/>
                <a:gd name="connsiteY269" fmla="*/ 6858000 h 6858000"/>
                <a:gd name="connsiteX270" fmla="*/ 1464161 w 9172085"/>
                <a:gd name="connsiteY270" fmla="*/ 6858000 h 6858000"/>
                <a:gd name="connsiteX271" fmla="*/ 1603608 w 9172085"/>
                <a:gd name="connsiteY271" fmla="*/ 6495642 h 6858000"/>
                <a:gd name="connsiteX272" fmla="*/ 1087525 w 9172085"/>
                <a:gd name="connsiteY272" fmla="*/ 6858000 h 6858000"/>
                <a:gd name="connsiteX273" fmla="*/ 1070188 w 9172085"/>
                <a:gd name="connsiteY273" fmla="*/ 6858000 h 6858000"/>
                <a:gd name="connsiteX274" fmla="*/ 1600323 w 9172085"/>
                <a:gd name="connsiteY274" fmla="*/ 6486128 h 6858000"/>
                <a:gd name="connsiteX275" fmla="*/ 4012 w 9172085"/>
                <a:gd name="connsiteY275" fmla="*/ 6776204 h 6858000"/>
                <a:gd name="connsiteX276" fmla="*/ 0 w 9172085"/>
                <a:gd name="connsiteY276" fmla="*/ 6772194 h 6858000"/>
                <a:gd name="connsiteX277" fmla="*/ 2006 w 9172085"/>
                <a:gd name="connsiteY277" fmla="*/ 6766180 h 6858000"/>
                <a:gd name="connsiteX278" fmla="*/ 1335798 w 9172085"/>
                <a:gd name="connsiteY278" fmla="*/ 5984399 h 6858000"/>
                <a:gd name="connsiteX279" fmla="*/ 1339808 w 9172085"/>
                <a:gd name="connsiteY279" fmla="*/ 5984399 h 6858000"/>
                <a:gd name="connsiteX280" fmla="*/ 1341481 w 9172085"/>
                <a:gd name="connsiteY280" fmla="*/ 5986070 h 6858000"/>
                <a:gd name="connsiteX281" fmla="*/ 2159347 w 9172085"/>
                <a:gd name="connsiteY281" fmla="*/ 5822988 h 6858000"/>
                <a:gd name="connsiteX282" fmla="*/ 2160145 w 9172085"/>
                <a:gd name="connsiteY282" fmla="*/ 5822032 h 6858000"/>
                <a:gd name="connsiteX283" fmla="*/ 2161748 w 9172085"/>
                <a:gd name="connsiteY283" fmla="*/ 5821231 h 6858000"/>
                <a:gd name="connsiteX284" fmla="*/ 2162150 w 9172085"/>
                <a:gd name="connsiteY284" fmla="*/ 5820028 h 6858000"/>
                <a:gd name="connsiteX285" fmla="*/ 3504781 w 9172085"/>
                <a:gd name="connsiteY285" fmla="*/ 5320075 h 6858000"/>
                <a:gd name="connsiteX286" fmla="*/ 3505972 w 9172085"/>
                <a:gd name="connsiteY286" fmla="*/ 5318885 h 6858000"/>
                <a:gd name="connsiteX287" fmla="*/ 3508182 w 9172085"/>
                <a:gd name="connsiteY287" fmla="*/ 5318510 h 6858000"/>
                <a:gd name="connsiteX288" fmla="*/ 4325882 w 9172085"/>
                <a:gd name="connsiteY288" fmla="*/ 4437486 h 6858000"/>
                <a:gd name="connsiteX289" fmla="*/ 3943215 w 9172085"/>
                <a:gd name="connsiteY289" fmla="*/ 3173999 h 6858000"/>
                <a:gd name="connsiteX290" fmla="*/ 3943616 w 9172085"/>
                <a:gd name="connsiteY290" fmla="*/ 3172797 h 6858000"/>
                <a:gd name="connsiteX291" fmla="*/ 3943219 w 9172085"/>
                <a:gd name="connsiteY291" fmla="*/ 3172003 h 6858000"/>
                <a:gd name="connsiteX292" fmla="*/ 3943215 w 9172085"/>
                <a:gd name="connsiteY292" fmla="*/ 3171997 h 6858000"/>
                <a:gd name="connsiteX293" fmla="*/ 3943215 w 9172085"/>
                <a:gd name="connsiteY293" fmla="*/ 3171996 h 6858000"/>
                <a:gd name="connsiteX294" fmla="*/ 4201951 w 9172085"/>
                <a:gd name="connsiteY294" fmla="*/ 2175725 h 6858000"/>
                <a:gd name="connsiteX295" fmla="*/ 4202952 w 9172085"/>
                <a:gd name="connsiteY295" fmla="*/ 2174724 h 6858000"/>
                <a:gd name="connsiteX296" fmla="*/ 4203955 w 9172085"/>
                <a:gd name="connsiteY296" fmla="*/ 2171719 h 6858000"/>
                <a:gd name="connsiteX297" fmla="*/ 5289358 w 9172085"/>
                <a:gd name="connsiteY297" fmla="*/ 144719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9172085" h="6858000">
                  <a:moveTo>
                    <a:pt x="9139995" y="6547684"/>
                  </a:moveTo>
                  <a:lnTo>
                    <a:pt x="9139995" y="6559712"/>
                  </a:lnTo>
                  <a:lnTo>
                    <a:pt x="8697455" y="6858000"/>
                  </a:lnTo>
                  <a:lnTo>
                    <a:pt x="8678034" y="6858000"/>
                  </a:lnTo>
                  <a:lnTo>
                    <a:pt x="9137989" y="6547685"/>
                  </a:lnTo>
                  <a:lnTo>
                    <a:pt x="9137736" y="6549205"/>
                  </a:lnTo>
                  <a:close/>
                  <a:moveTo>
                    <a:pt x="1337804" y="5996427"/>
                  </a:moveTo>
                  <a:lnTo>
                    <a:pt x="30086" y="6762170"/>
                  </a:lnTo>
                  <a:lnTo>
                    <a:pt x="1608574" y="6477522"/>
                  </a:lnTo>
                  <a:close/>
                  <a:moveTo>
                    <a:pt x="2151705" y="5832136"/>
                  </a:moveTo>
                  <a:lnTo>
                    <a:pt x="1347834" y="5992417"/>
                  </a:lnTo>
                  <a:lnTo>
                    <a:pt x="1616599" y="6471510"/>
                  </a:lnTo>
                  <a:lnTo>
                    <a:pt x="2015509" y="5995180"/>
                  </a:lnTo>
                  <a:close/>
                  <a:moveTo>
                    <a:pt x="3213357" y="5828061"/>
                  </a:moveTo>
                  <a:lnTo>
                    <a:pt x="2168166" y="5830046"/>
                  </a:lnTo>
                  <a:lnTo>
                    <a:pt x="2168166" y="5830047"/>
                  </a:lnTo>
                  <a:lnTo>
                    <a:pt x="1639832" y="6462531"/>
                  </a:lnTo>
                  <a:close/>
                  <a:moveTo>
                    <a:pt x="8133127" y="5577474"/>
                  </a:moveTo>
                  <a:lnTo>
                    <a:pt x="7013483" y="6151993"/>
                  </a:lnTo>
                  <a:lnTo>
                    <a:pt x="7312714" y="6062721"/>
                  </a:lnTo>
                  <a:lnTo>
                    <a:pt x="8558336" y="5689731"/>
                  </a:lnTo>
                  <a:close/>
                  <a:moveTo>
                    <a:pt x="3510766" y="5333222"/>
                  </a:moveTo>
                  <a:lnTo>
                    <a:pt x="3384969" y="5571028"/>
                  </a:lnTo>
                  <a:lnTo>
                    <a:pt x="3253401" y="5819963"/>
                  </a:lnTo>
                  <a:lnTo>
                    <a:pt x="3357856" y="5868689"/>
                  </a:lnTo>
                  <a:lnTo>
                    <a:pt x="4818668" y="6548274"/>
                  </a:lnTo>
                  <a:close/>
                  <a:moveTo>
                    <a:pt x="3499955" y="5332916"/>
                  </a:moveTo>
                  <a:lnTo>
                    <a:pt x="2190493" y="5819931"/>
                  </a:lnTo>
                  <a:lnTo>
                    <a:pt x="3170063" y="5816304"/>
                  </a:lnTo>
                  <a:lnTo>
                    <a:pt x="3243204" y="5816026"/>
                  </a:lnTo>
                  <a:lnTo>
                    <a:pt x="3243223" y="5816018"/>
                  </a:lnTo>
                  <a:lnTo>
                    <a:pt x="3245232" y="5816018"/>
                  </a:lnTo>
                  <a:close/>
                  <a:moveTo>
                    <a:pt x="7517379" y="5104397"/>
                  </a:moveTo>
                  <a:lnTo>
                    <a:pt x="7036234" y="6042983"/>
                  </a:lnTo>
                  <a:lnTo>
                    <a:pt x="6976018" y="6160711"/>
                  </a:lnTo>
                  <a:lnTo>
                    <a:pt x="8123101" y="5571461"/>
                  </a:lnTo>
                  <a:close/>
                  <a:moveTo>
                    <a:pt x="4921905" y="5090073"/>
                  </a:moveTo>
                  <a:lnTo>
                    <a:pt x="3520292" y="5327165"/>
                  </a:lnTo>
                  <a:lnTo>
                    <a:pt x="4841771" y="6555704"/>
                  </a:lnTo>
                  <a:close/>
                  <a:moveTo>
                    <a:pt x="5255470" y="4997900"/>
                  </a:moveTo>
                  <a:lnTo>
                    <a:pt x="4853957" y="6561314"/>
                  </a:lnTo>
                  <a:lnTo>
                    <a:pt x="6951769" y="6170827"/>
                  </a:lnTo>
                  <a:close/>
                  <a:moveTo>
                    <a:pt x="5242686" y="4996809"/>
                  </a:moveTo>
                  <a:lnTo>
                    <a:pt x="4932030" y="5088360"/>
                  </a:lnTo>
                  <a:lnTo>
                    <a:pt x="4932029" y="5088361"/>
                  </a:lnTo>
                  <a:lnTo>
                    <a:pt x="4932022" y="5088362"/>
                  </a:lnTo>
                  <a:lnTo>
                    <a:pt x="4854393" y="6508761"/>
                  </a:lnTo>
                  <a:close/>
                  <a:moveTo>
                    <a:pt x="5266977" y="4994146"/>
                  </a:moveTo>
                  <a:lnTo>
                    <a:pt x="6963804" y="6164812"/>
                  </a:lnTo>
                  <a:lnTo>
                    <a:pt x="7139543" y="5821312"/>
                  </a:lnTo>
                  <a:lnTo>
                    <a:pt x="7507260" y="5102389"/>
                  </a:lnTo>
                  <a:close/>
                  <a:moveTo>
                    <a:pt x="4415457" y="4690685"/>
                  </a:moveTo>
                  <a:lnTo>
                    <a:pt x="4932313" y="5079049"/>
                  </a:lnTo>
                  <a:lnTo>
                    <a:pt x="5234887" y="4988132"/>
                  </a:lnTo>
                  <a:close/>
                  <a:moveTo>
                    <a:pt x="4378453" y="4677424"/>
                  </a:moveTo>
                  <a:lnTo>
                    <a:pt x="4033657" y="4936076"/>
                  </a:lnTo>
                  <a:lnTo>
                    <a:pt x="3530923" y="5314652"/>
                  </a:lnTo>
                  <a:lnTo>
                    <a:pt x="4911483" y="5080461"/>
                  </a:lnTo>
                  <a:close/>
                  <a:moveTo>
                    <a:pt x="4328311" y="4448904"/>
                  </a:moveTo>
                  <a:lnTo>
                    <a:pt x="3548232" y="5290671"/>
                  </a:lnTo>
                  <a:lnTo>
                    <a:pt x="3584161" y="5263698"/>
                  </a:lnTo>
                  <a:lnTo>
                    <a:pt x="4374079" y="4669679"/>
                  </a:lnTo>
                  <a:lnTo>
                    <a:pt x="4334688" y="4479388"/>
                  </a:lnTo>
                  <a:close/>
                  <a:moveTo>
                    <a:pt x="5479583" y="4310588"/>
                  </a:moveTo>
                  <a:lnTo>
                    <a:pt x="4337549" y="4442748"/>
                  </a:lnTo>
                  <a:lnTo>
                    <a:pt x="4383566" y="4665040"/>
                  </a:lnTo>
                  <a:close/>
                  <a:moveTo>
                    <a:pt x="5519413" y="4307255"/>
                  </a:moveTo>
                  <a:lnTo>
                    <a:pt x="5144704" y="4428166"/>
                  </a:lnTo>
                  <a:lnTo>
                    <a:pt x="4394497" y="4671410"/>
                  </a:lnTo>
                  <a:lnTo>
                    <a:pt x="5248580" y="4981993"/>
                  </a:lnTo>
                  <a:close/>
                  <a:moveTo>
                    <a:pt x="5528068" y="4306717"/>
                  </a:moveTo>
                  <a:lnTo>
                    <a:pt x="5258013" y="4982463"/>
                  </a:lnTo>
                  <a:lnTo>
                    <a:pt x="7483414" y="5090813"/>
                  </a:lnTo>
                  <a:close/>
                  <a:moveTo>
                    <a:pt x="6532041" y="3478438"/>
                  </a:moveTo>
                  <a:lnTo>
                    <a:pt x="5537906" y="4297830"/>
                  </a:lnTo>
                  <a:lnTo>
                    <a:pt x="7502411" y="5085564"/>
                  </a:lnTo>
                  <a:close/>
                  <a:moveTo>
                    <a:pt x="3955693" y="3185482"/>
                  </a:moveTo>
                  <a:lnTo>
                    <a:pt x="4334192" y="4432417"/>
                  </a:lnTo>
                  <a:lnTo>
                    <a:pt x="5511906" y="4296148"/>
                  </a:lnTo>
                  <a:close/>
                  <a:moveTo>
                    <a:pt x="7339300" y="3117432"/>
                  </a:moveTo>
                  <a:lnTo>
                    <a:pt x="6840315" y="3338407"/>
                  </a:lnTo>
                  <a:lnTo>
                    <a:pt x="6541881" y="3472111"/>
                  </a:lnTo>
                  <a:lnTo>
                    <a:pt x="7509004" y="5073853"/>
                  </a:lnTo>
                  <a:lnTo>
                    <a:pt x="7356409" y="3126890"/>
                  </a:lnTo>
                  <a:lnTo>
                    <a:pt x="7340488" y="3120299"/>
                  </a:lnTo>
                  <a:close/>
                  <a:moveTo>
                    <a:pt x="8038852" y="3099888"/>
                  </a:moveTo>
                  <a:lnTo>
                    <a:pt x="7649153" y="3103305"/>
                  </a:lnTo>
                  <a:lnTo>
                    <a:pt x="7383429" y="3105669"/>
                  </a:lnTo>
                  <a:lnTo>
                    <a:pt x="7377365" y="3120299"/>
                  </a:lnTo>
                  <a:lnTo>
                    <a:pt x="7364493" y="3125628"/>
                  </a:lnTo>
                  <a:lnTo>
                    <a:pt x="7517379" y="5070319"/>
                  </a:lnTo>
                  <a:close/>
                  <a:moveTo>
                    <a:pt x="5301335" y="2516506"/>
                  </a:moveTo>
                  <a:lnTo>
                    <a:pt x="5531662" y="4289999"/>
                  </a:lnTo>
                  <a:lnTo>
                    <a:pt x="6525573" y="3470791"/>
                  </a:lnTo>
                  <a:close/>
                  <a:moveTo>
                    <a:pt x="5290014" y="2511993"/>
                  </a:moveTo>
                  <a:lnTo>
                    <a:pt x="3959511" y="3173891"/>
                  </a:lnTo>
                  <a:lnTo>
                    <a:pt x="5520028" y="4287627"/>
                  </a:lnTo>
                  <a:close/>
                  <a:moveTo>
                    <a:pt x="8038865" y="2458374"/>
                  </a:moveTo>
                  <a:lnTo>
                    <a:pt x="7700793" y="2781034"/>
                  </a:lnTo>
                  <a:lnTo>
                    <a:pt x="7379329" y="3088184"/>
                  </a:lnTo>
                  <a:lnTo>
                    <a:pt x="7382419" y="3095639"/>
                  </a:lnTo>
                  <a:lnTo>
                    <a:pt x="7744055" y="3092478"/>
                  </a:lnTo>
                  <a:lnTo>
                    <a:pt x="8040846" y="3089813"/>
                  </a:lnTo>
                  <a:lnTo>
                    <a:pt x="8039921" y="2790962"/>
                  </a:lnTo>
                  <a:close/>
                  <a:moveTo>
                    <a:pt x="8046907" y="2454823"/>
                  </a:moveTo>
                  <a:lnTo>
                    <a:pt x="8047859" y="2762309"/>
                  </a:lnTo>
                  <a:lnTo>
                    <a:pt x="8048887" y="3087810"/>
                  </a:lnTo>
                  <a:lnTo>
                    <a:pt x="8929133" y="2554750"/>
                  </a:lnTo>
                  <a:close/>
                  <a:moveTo>
                    <a:pt x="4210580" y="2183123"/>
                  </a:moveTo>
                  <a:lnTo>
                    <a:pt x="3955935" y="3163634"/>
                  </a:lnTo>
                  <a:lnTo>
                    <a:pt x="5281022" y="2504474"/>
                  </a:lnTo>
                  <a:lnTo>
                    <a:pt x="5126156" y="2457809"/>
                  </a:lnTo>
                  <a:close/>
                  <a:moveTo>
                    <a:pt x="6380143" y="2033404"/>
                  </a:moveTo>
                  <a:lnTo>
                    <a:pt x="6536587" y="3462660"/>
                  </a:lnTo>
                  <a:lnTo>
                    <a:pt x="7334645" y="3106200"/>
                  </a:lnTo>
                  <a:lnTo>
                    <a:pt x="7332851" y="3101873"/>
                  </a:lnTo>
                  <a:lnTo>
                    <a:pt x="7338458" y="3088343"/>
                  </a:lnTo>
                  <a:close/>
                  <a:moveTo>
                    <a:pt x="6368373" y="2027753"/>
                  </a:moveTo>
                  <a:lnTo>
                    <a:pt x="5303418" y="2504739"/>
                  </a:lnTo>
                  <a:lnTo>
                    <a:pt x="6526562" y="3458651"/>
                  </a:lnTo>
                  <a:close/>
                  <a:moveTo>
                    <a:pt x="6388299" y="2027536"/>
                  </a:moveTo>
                  <a:lnTo>
                    <a:pt x="7347020" y="3080742"/>
                  </a:lnTo>
                  <a:lnTo>
                    <a:pt x="7358926" y="3075813"/>
                  </a:lnTo>
                  <a:lnTo>
                    <a:pt x="7372053" y="3081247"/>
                  </a:lnTo>
                  <a:lnTo>
                    <a:pt x="8031658" y="2449482"/>
                  </a:lnTo>
                  <a:close/>
                  <a:moveTo>
                    <a:pt x="5297069" y="1458094"/>
                  </a:moveTo>
                  <a:lnTo>
                    <a:pt x="5297069" y="2496455"/>
                  </a:lnTo>
                  <a:lnTo>
                    <a:pt x="6362096" y="2019370"/>
                  </a:lnTo>
                  <a:close/>
                  <a:moveTo>
                    <a:pt x="5291049" y="1458091"/>
                  </a:moveTo>
                  <a:lnTo>
                    <a:pt x="4217998" y="2173720"/>
                  </a:lnTo>
                  <a:lnTo>
                    <a:pt x="5291049" y="2496455"/>
                  </a:lnTo>
                  <a:close/>
                  <a:moveTo>
                    <a:pt x="9028972" y="0"/>
                  </a:moveTo>
                  <a:lnTo>
                    <a:pt x="9047485" y="0"/>
                  </a:lnTo>
                  <a:lnTo>
                    <a:pt x="9168788" y="67112"/>
                  </a:lnTo>
                  <a:lnTo>
                    <a:pt x="9172085" y="68933"/>
                  </a:lnTo>
                  <a:lnTo>
                    <a:pt x="9172085" y="78956"/>
                  </a:lnTo>
                  <a:lnTo>
                    <a:pt x="9172084" y="78956"/>
                  </a:lnTo>
                  <a:lnTo>
                    <a:pt x="9172084" y="78957"/>
                  </a:lnTo>
                  <a:close/>
                  <a:moveTo>
                    <a:pt x="8454152" y="0"/>
                  </a:moveTo>
                  <a:lnTo>
                    <a:pt x="8467584" y="0"/>
                  </a:lnTo>
                  <a:lnTo>
                    <a:pt x="9168073" y="918868"/>
                  </a:lnTo>
                  <a:lnTo>
                    <a:pt x="9168073" y="918869"/>
                  </a:lnTo>
                  <a:lnTo>
                    <a:pt x="9168073" y="934905"/>
                  </a:lnTo>
                  <a:lnTo>
                    <a:pt x="9168073" y="934906"/>
                  </a:lnTo>
                  <a:lnTo>
                    <a:pt x="9165957" y="932134"/>
                  </a:lnTo>
                  <a:close/>
                  <a:moveTo>
                    <a:pt x="5810866" y="0"/>
                  </a:moveTo>
                  <a:lnTo>
                    <a:pt x="5819474" y="0"/>
                  </a:lnTo>
                  <a:lnTo>
                    <a:pt x="5299357" y="1447271"/>
                  </a:lnTo>
                  <a:lnTo>
                    <a:pt x="6365468" y="2008686"/>
                  </a:lnTo>
                  <a:lnTo>
                    <a:pt x="5881585" y="0"/>
                  </a:lnTo>
                  <a:lnTo>
                    <a:pt x="5892502" y="0"/>
                  </a:lnTo>
                  <a:lnTo>
                    <a:pt x="6375720" y="2005634"/>
                  </a:lnTo>
                  <a:lnTo>
                    <a:pt x="7676521" y="0"/>
                  </a:lnTo>
                  <a:lnTo>
                    <a:pt x="7688594" y="0"/>
                  </a:lnTo>
                  <a:lnTo>
                    <a:pt x="6496195" y="1839274"/>
                  </a:lnTo>
                  <a:lnTo>
                    <a:pt x="6382405" y="2014969"/>
                  </a:lnTo>
                  <a:lnTo>
                    <a:pt x="7215701" y="2229182"/>
                  </a:lnTo>
                  <a:lnTo>
                    <a:pt x="8038851" y="2440331"/>
                  </a:lnTo>
                  <a:lnTo>
                    <a:pt x="8037422" y="1372124"/>
                  </a:lnTo>
                  <a:lnTo>
                    <a:pt x="8035573" y="0"/>
                  </a:lnTo>
                  <a:lnTo>
                    <a:pt x="8045614" y="0"/>
                  </a:lnTo>
                  <a:lnTo>
                    <a:pt x="8048878" y="2439372"/>
                  </a:lnTo>
                  <a:lnTo>
                    <a:pt x="9156213" y="1903934"/>
                  </a:lnTo>
                  <a:lnTo>
                    <a:pt x="9162055" y="1901104"/>
                  </a:lnTo>
                  <a:lnTo>
                    <a:pt x="9162055" y="1901109"/>
                  </a:lnTo>
                  <a:lnTo>
                    <a:pt x="9162055" y="1909127"/>
                  </a:lnTo>
                  <a:lnTo>
                    <a:pt x="9162055" y="1911127"/>
                  </a:lnTo>
                  <a:lnTo>
                    <a:pt x="8059607" y="2444007"/>
                  </a:lnTo>
                  <a:lnTo>
                    <a:pt x="8943498" y="2544125"/>
                  </a:lnTo>
                  <a:lnTo>
                    <a:pt x="9160045" y="2287985"/>
                  </a:lnTo>
                  <a:lnTo>
                    <a:pt x="9160045" y="2287988"/>
                  </a:lnTo>
                  <a:lnTo>
                    <a:pt x="9160047" y="2287985"/>
                  </a:lnTo>
                  <a:lnTo>
                    <a:pt x="9160047" y="2304021"/>
                  </a:lnTo>
                  <a:lnTo>
                    <a:pt x="8954193" y="2548947"/>
                  </a:lnTo>
                  <a:lnTo>
                    <a:pt x="9157443" y="2650516"/>
                  </a:lnTo>
                  <a:lnTo>
                    <a:pt x="9158042" y="2650812"/>
                  </a:lnTo>
                  <a:lnTo>
                    <a:pt x="9158042" y="2660834"/>
                  </a:lnTo>
                  <a:lnTo>
                    <a:pt x="9156218" y="2659924"/>
                  </a:lnTo>
                  <a:lnTo>
                    <a:pt x="9156035" y="2660839"/>
                  </a:lnTo>
                  <a:lnTo>
                    <a:pt x="8991906" y="2579586"/>
                  </a:lnTo>
                  <a:lnTo>
                    <a:pt x="9158042" y="2708945"/>
                  </a:lnTo>
                  <a:lnTo>
                    <a:pt x="9158042" y="2720973"/>
                  </a:lnTo>
                  <a:lnTo>
                    <a:pt x="8945743" y="2556835"/>
                  </a:lnTo>
                  <a:lnTo>
                    <a:pt x="8063788" y="3090815"/>
                  </a:lnTo>
                  <a:lnTo>
                    <a:pt x="9156039" y="3155957"/>
                  </a:lnTo>
                  <a:lnTo>
                    <a:pt x="9156039" y="3165981"/>
                  </a:lnTo>
                  <a:lnTo>
                    <a:pt x="9156038" y="3165981"/>
                  </a:lnTo>
                  <a:lnTo>
                    <a:pt x="9156038" y="3167993"/>
                  </a:lnTo>
                  <a:lnTo>
                    <a:pt x="8077585" y="3103790"/>
                  </a:lnTo>
                  <a:lnTo>
                    <a:pt x="9154033" y="3558874"/>
                  </a:lnTo>
                  <a:lnTo>
                    <a:pt x="9154033" y="3568896"/>
                  </a:lnTo>
                  <a:lnTo>
                    <a:pt x="9154032" y="3568895"/>
                  </a:lnTo>
                  <a:lnTo>
                    <a:pt x="9154032" y="3570903"/>
                  </a:lnTo>
                  <a:lnTo>
                    <a:pt x="8050595" y="3104562"/>
                  </a:lnTo>
                  <a:lnTo>
                    <a:pt x="7527701" y="5082096"/>
                  </a:lnTo>
                  <a:lnTo>
                    <a:pt x="9150022" y="4062021"/>
                  </a:lnTo>
                  <a:lnTo>
                    <a:pt x="9150022" y="4065287"/>
                  </a:lnTo>
                  <a:lnTo>
                    <a:pt x="9152028" y="4064025"/>
                  </a:lnTo>
                  <a:lnTo>
                    <a:pt x="9150020" y="4076053"/>
                  </a:lnTo>
                  <a:lnTo>
                    <a:pt x="7545025" y="5086982"/>
                  </a:lnTo>
                  <a:lnTo>
                    <a:pt x="9146009" y="4915966"/>
                  </a:lnTo>
                  <a:lnTo>
                    <a:pt x="9146009" y="4917973"/>
                  </a:lnTo>
                  <a:lnTo>
                    <a:pt x="9146010" y="4917973"/>
                  </a:lnTo>
                  <a:lnTo>
                    <a:pt x="9146009" y="4917978"/>
                  </a:lnTo>
                  <a:lnTo>
                    <a:pt x="9146009" y="4925990"/>
                  </a:lnTo>
                  <a:lnTo>
                    <a:pt x="9144370" y="4926167"/>
                  </a:lnTo>
                  <a:lnTo>
                    <a:pt x="9144004" y="4927994"/>
                  </a:lnTo>
                  <a:lnTo>
                    <a:pt x="7530098" y="5100602"/>
                  </a:lnTo>
                  <a:lnTo>
                    <a:pt x="8134469" y="5564935"/>
                  </a:lnTo>
                  <a:lnTo>
                    <a:pt x="9144622" y="5179095"/>
                  </a:lnTo>
                  <a:lnTo>
                    <a:pt x="9146010" y="5178563"/>
                  </a:lnTo>
                  <a:lnTo>
                    <a:pt x="9146010" y="5188587"/>
                  </a:lnTo>
                  <a:lnTo>
                    <a:pt x="8147165" y="5571460"/>
                  </a:lnTo>
                  <a:lnTo>
                    <a:pt x="8574807" y="5685300"/>
                  </a:lnTo>
                  <a:lnTo>
                    <a:pt x="8576390" y="5683717"/>
                  </a:lnTo>
                  <a:lnTo>
                    <a:pt x="8577997" y="5684520"/>
                  </a:lnTo>
                  <a:lnTo>
                    <a:pt x="8579128" y="5684143"/>
                  </a:lnTo>
                  <a:lnTo>
                    <a:pt x="9144004" y="5358975"/>
                  </a:lnTo>
                  <a:lnTo>
                    <a:pt x="9146010" y="5368997"/>
                  </a:lnTo>
                  <a:lnTo>
                    <a:pt x="9144004" y="5370149"/>
                  </a:lnTo>
                  <a:lnTo>
                    <a:pt x="9144004" y="5371005"/>
                  </a:lnTo>
                  <a:lnTo>
                    <a:pt x="8591612" y="5687902"/>
                  </a:lnTo>
                  <a:lnTo>
                    <a:pt x="9144010" y="5894198"/>
                  </a:lnTo>
                  <a:lnTo>
                    <a:pt x="9144010" y="5904220"/>
                  </a:lnTo>
                  <a:lnTo>
                    <a:pt x="9141998" y="5903474"/>
                  </a:lnTo>
                  <a:lnTo>
                    <a:pt x="9141998" y="5906224"/>
                  </a:lnTo>
                  <a:lnTo>
                    <a:pt x="8594586" y="5702517"/>
                  </a:lnTo>
                  <a:lnTo>
                    <a:pt x="9139998" y="6405363"/>
                  </a:lnTo>
                  <a:lnTo>
                    <a:pt x="9139998" y="6419395"/>
                  </a:lnTo>
                  <a:lnTo>
                    <a:pt x="9137989" y="6416811"/>
                  </a:lnTo>
                  <a:lnTo>
                    <a:pt x="9137989" y="6419393"/>
                  </a:lnTo>
                  <a:lnTo>
                    <a:pt x="8579490" y="5701159"/>
                  </a:lnTo>
                  <a:lnTo>
                    <a:pt x="8221743" y="6858000"/>
                  </a:lnTo>
                  <a:lnTo>
                    <a:pt x="8210354" y="6858000"/>
                  </a:lnTo>
                  <a:lnTo>
                    <a:pt x="8567826" y="5699491"/>
                  </a:lnTo>
                  <a:lnTo>
                    <a:pt x="7284936" y="6081751"/>
                  </a:lnTo>
                  <a:lnTo>
                    <a:pt x="6973992" y="6174786"/>
                  </a:lnTo>
                  <a:lnTo>
                    <a:pt x="7531643" y="6713278"/>
                  </a:lnTo>
                  <a:lnTo>
                    <a:pt x="7681571" y="6858000"/>
                  </a:lnTo>
                  <a:lnTo>
                    <a:pt x="7670574" y="6858000"/>
                  </a:lnTo>
                  <a:lnTo>
                    <a:pt x="7525156" y="6717837"/>
                  </a:lnTo>
                  <a:lnTo>
                    <a:pt x="6969584" y="6182553"/>
                  </a:lnTo>
                  <a:lnTo>
                    <a:pt x="6814054" y="6858000"/>
                  </a:lnTo>
                  <a:lnTo>
                    <a:pt x="6801561" y="6858000"/>
                  </a:lnTo>
                  <a:lnTo>
                    <a:pt x="6954957" y="6191823"/>
                  </a:lnTo>
                  <a:lnTo>
                    <a:pt x="6379542" y="6858000"/>
                  </a:lnTo>
                  <a:lnTo>
                    <a:pt x="6367771" y="6858000"/>
                  </a:lnTo>
                  <a:lnTo>
                    <a:pt x="6953771" y="6178845"/>
                  </a:lnTo>
                  <a:lnTo>
                    <a:pt x="4861822" y="6569734"/>
                  </a:lnTo>
                  <a:lnTo>
                    <a:pt x="5457010" y="6858000"/>
                  </a:lnTo>
                  <a:lnTo>
                    <a:pt x="5433686" y="6858000"/>
                  </a:lnTo>
                  <a:lnTo>
                    <a:pt x="4849386" y="6574520"/>
                  </a:lnTo>
                  <a:lnTo>
                    <a:pt x="4748683" y="6858000"/>
                  </a:lnTo>
                  <a:lnTo>
                    <a:pt x="4737810" y="6858000"/>
                  </a:lnTo>
                  <a:lnTo>
                    <a:pt x="4837799" y="6576885"/>
                  </a:lnTo>
                  <a:lnTo>
                    <a:pt x="4291863" y="6858000"/>
                  </a:lnTo>
                  <a:lnTo>
                    <a:pt x="4268380" y="6858000"/>
                  </a:lnTo>
                  <a:lnTo>
                    <a:pt x="4834507" y="6566488"/>
                  </a:lnTo>
                  <a:lnTo>
                    <a:pt x="3251114" y="5828782"/>
                  </a:lnTo>
                  <a:lnTo>
                    <a:pt x="3065412" y="6858000"/>
                  </a:lnTo>
                  <a:lnTo>
                    <a:pt x="3055635" y="6858000"/>
                  </a:lnTo>
                  <a:lnTo>
                    <a:pt x="3086527" y="6687396"/>
                  </a:lnTo>
                  <a:lnTo>
                    <a:pt x="3241217" y="5830050"/>
                  </a:lnTo>
                  <a:lnTo>
                    <a:pt x="2434902" y="6154993"/>
                  </a:lnTo>
                  <a:lnTo>
                    <a:pt x="1626188" y="6481671"/>
                  </a:lnTo>
                  <a:lnTo>
                    <a:pt x="2090168" y="6858000"/>
                  </a:lnTo>
                  <a:lnTo>
                    <a:pt x="2073305" y="6858000"/>
                  </a:lnTo>
                  <a:lnTo>
                    <a:pt x="1618604" y="6489552"/>
                  </a:lnTo>
                  <a:lnTo>
                    <a:pt x="1530941" y="6716551"/>
                  </a:lnTo>
                  <a:lnTo>
                    <a:pt x="1476507" y="6858000"/>
                  </a:lnTo>
                  <a:lnTo>
                    <a:pt x="1464161" y="6858000"/>
                  </a:lnTo>
                  <a:lnTo>
                    <a:pt x="1603608" y="6495642"/>
                  </a:lnTo>
                  <a:lnTo>
                    <a:pt x="1087525" y="6858000"/>
                  </a:lnTo>
                  <a:lnTo>
                    <a:pt x="1070188" y="6858000"/>
                  </a:lnTo>
                  <a:lnTo>
                    <a:pt x="1600323" y="6486128"/>
                  </a:lnTo>
                  <a:lnTo>
                    <a:pt x="4012" y="6776204"/>
                  </a:lnTo>
                  <a:cubicBezTo>
                    <a:pt x="2006" y="6776204"/>
                    <a:pt x="0" y="6774198"/>
                    <a:pt x="0" y="6772194"/>
                  </a:cubicBezTo>
                  <a:cubicBezTo>
                    <a:pt x="0" y="6770188"/>
                    <a:pt x="0" y="6768184"/>
                    <a:pt x="2006" y="6766180"/>
                  </a:cubicBezTo>
                  <a:lnTo>
                    <a:pt x="1335798" y="5984399"/>
                  </a:lnTo>
                  <a:cubicBezTo>
                    <a:pt x="1337804" y="5984399"/>
                    <a:pt x="1337804" y="5984399"/>
                    <a:pt x="1339808" y="5984399"/>
                  </a:cubicBezTo>
                  <a:lnTo>
                    <a:pt x="1341481" y="5986070"/>
                  </a:lnTo>
                  <a:lnTo>
                    <a:pt x="2159347" y="5822988"/>
                  </a:lnTo>
                  <a:lnTo>
                    <a:pt x="2160145" y="5822032"/>
                  </a:lnTo>
                  <a:lnTo>
                    <a:pt x="2161748" y="5821231"/>
                  </a:lnTo>
                  <a:lnTo>
                    <a:pt x="2162150" y="5820028"/>
                  </a:lnTo>
                  <a:lnTo>
                    <a:pt x="3504781" y="5320075"/>
                  </a:lnTo>
                  <a:lnTo>
                    <a:pt x="3505972" y="5318885"/>
                  </a:lnTo>
                  <a:lnTo>
                    <a:pt x="3508182" y="5318510"/>
                  </a:lnTo>
                  <a:lnTo>
                    <a:pt x="4325882" y="4437486"/>
                  </a:lnTo>
                  <a:lnTo>
                    <a:pt x="3943215" y="3173999"/>
                  </a:lnTo>
                  <a:lnTo>
                    <a:pt x="3943616" y="3172797"/>
                  </a:lnTo>
                  <a:lnTo>
                    <a:pt x="3943219" y="3172003"/>
                  </a:lnTo>
                  <a:lnTo>
                    <a:pt x="3943215" y="3171997"/>
                  </a:lnTo>
                  <a:lnTo>
                    <a:pt x="3943215" y="3171996"/>
                  </a:lnTo>
                  <a:lnTo>
                    <a:pt x="4201951" y="2175725"/>
                  </a:lnTo>
                  <a:lnTo>
                    <a:pt x="4202952" y="2174724"/>
                  </a:lnTo>
                  <a:lnTo>
                    <a:pt x="4203955" y="2171719"/>
                  </a:lnTo>
                  <a:lnTo>
                    <a:pt x="5289358" y="144719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08" cap="flat">
              <a:noFill/>
              <a:prstDash val="solid"/>
              <a:miter/>
            </a:ln>
          </p:spPr>
          <p:txBody>
            <a:bodyPr anchor="ctr" rtlCol="0"/>
            <a:p>
              <a:endParaRPr altLang="en-US" lang="zh-CN"/>
            </a:p>
          </p:txBody>
        </p:sp>
        <p:sp>
          <p:nvSpPr>
            <p:cNvPr id="1049636" name="任意形状 189"/>
            <p:cNvSpPr/>
            <p:nvPr/>
          </p:nvSpPr>
          <p:spPr>
            <a:xfrm>
              <a:off x="3018972" y="1369887"/>
              <a:ext cx="9022184" cy="5443025"/>
            </a:xfrm>
            <a:custGeom>
              <a:avLst/>
              <a:gdLst>
                <a:gd name="connsiteX0" fmla="*/ 39488 w 9022184"/>
                <a:gd name="connsiteY0" fmla="*/ 5364099 h 5443025"/>
                <a:gd name="connsiteX1" fmla="*/ 78976 w 9022184"/>
                <a:gd name="connsiteY1" fmla="*/ 5403560 h 5443025"/>
                <a:gd name="connsiteX2" fmla="*/ 39488 w 9022184"/>
                <a:gd name="connsiteY2" fmla="*/ 5443025 h 5443025"/>
                <a:gd name="connsiteX3" fmla="*/ 0 w 9022184"/>
                <a:gd name="connsiteY3" fmla="*/ 5403560 h 5443025"/>
                <a:gd name="connsiteX4" fmla="*/ 39488 w 9022184"/>
                <a:gd name="connsiteY4" fmla="*/ 5364099 h 5443025"/>
                <a:gd name="connsiteX5" fmla="*/ 4879599 w 9022184"/>
                <a:gd name="connsiteY5" fmla="*/ 5141713 h 5443025"/>
                <a:gd name="connsiteX6" fmla="*/ 4937369 w 9022184"/>
                <a:gd name="connsiteY6" fmla="*/ 5199447 h 5443025"/>
                <a:gd name="connsiteX7" fmla="*/ 4879599 w 9022184"/>
                <a:gd name="connsiteY7" fmla="*/ 5257179 h 5443025"/>
                <a:gd name="connsiteX8" fmla="*/ 4821833 w 9022184"/>
                <a:gd name="connsiteY8" fmla="*/ 5199447 h 5443025"/>
                <a:gd name="connsiteX9" fmla="*/ 4879599 w 9022184"/>
                <a:gd name="connsiteY9" fmla="*/ 5141713 h 5443025"/>
                <a:gd name="connsiteX10" fmla="*/ 1650416 w 9022184"/>
                <a:gd name="connsiteY10" fmla="*/ 5041486 h 5443025"/>
                <a:gd name="connsiteX11" fmla="*/ 1720216 w 9022184"/>
                <a:gd name="connsiteY11" fmla="*/ 5111248 h 5443025"/>
                <a:gd name="connsiteX12" fmla="*/ 1650416 w 9022184"/>
                <a:gd name="connsiteY12" fmla="*/ 5181009 h 5443025"/>
                <a:gd name="connsiteX13" fmla="*/ 1580614 w 9022184"/>
                <a:gd name="connsiteY13" fmla="*/ 5111248 h 5443025"/>
                <a:gd name="connsiteX14" fmla="*/ 1650416 w 9022184"/>
                <a:gd name="connsiteY14" fmla="*/ 5041486 h 5443025"/>
                <a:gd name="connsiteX15" fmla="*/ 6998824 w 9022184"/>
                <a:gd name="connsiteY15" fmla="*/ 4762851 h 5443025"/>
                <a:gd name="connsiteX16" fmla="*/ 7039744 w 9022184"/>
                <a:gd name="connsiteY16" fmla="*/ 4803744 h 5443025"/>
                <a:gd name="connsiteX17" fmla="*/ 6998824 w 9022184"/>
                <a:gd name="connsiteY17" fmla="*/ 4844639 h 5443025"/>
                <a:gd name="connsiteX18" fmla="*/ 6957907 w 9022184"/>
                <a:gd name="connsiteY18" fmla="*/ 4803744 h 5443025"/>
                <a:gd name="connsiteX19" fmla="*/ 6998824 w 9022184"/>
                <a:gd name="connsiteY19" fmla="*/ 4762851 h 5443025"/>
                <a:gd name="connsiteX20" fmla="*/ 1372828 w 9022184"/>
                <a:gd name="connsiteY20" fmla="*/ 4568406 h 5443025"/>
                <a:gd name="connsiteX21" fmla="*/ 1425780 w 9022184"/>
                <a:gd name="connsiteY21" fmla="*/ 4621328 h 5443025"/>
                <a:gd name="connsiteX22" fmla="*/ 1372828 w 9022184"/>
                <a:gd name="connsiteY22" fmla="*/ 4674250 h 5443025"/>
                <a:gd name="connsiteX23" fmla="*/ 1319874 w 9022184"/>
                <a:gd name="connsiteY23" fmla="*/ 4621328 h 5443025"/>
                <a:gd name="connsiteX24" fmla="*/ 1372828 w 9022184"/>
                <a:gd name="connsiteY24" fmla="*/ 4568406 h 5443025"/>
                <a:gd name="connsiteX25" fmla="*/ 2197169 w 9022184"/>
                <a:gd name="connsiteY25" fmla="*/ 4416060 h 5443025"/>
                <a:gd name="connsiteX26" fmla="*/ 2238089 w 9022184"/>
                <a:gd name="connsiteY26" fmla="*/ 4456952 h 5443025"/>
                <a:gd name="connsiteX27" fmla="*/ 2197169 w 9022184"/>
                <a:gd name="connsiteY27" fmla="*/ 4497845 h 5443025"/>
                <a:gd name="connsiteX28" fmla="*/ 2156252 w 9022184"/>
                <a:gd name="connsiteY28" fmla="*/ 4456952 h 5443025"/>
                <a:gd name="connsiteX29" fmla="*/ 2197169 w 9022184"/>
                <a:gd name="connsiteY29" fmla="*/ 4416060 h 5443025"/>
                <a:gd name="connsiteX30" fmla="*/ 3280654 w 9022184"/>
                <a:gd name="connsiteY30" fmla="*/ 4385991 h 5443025"/>
                <a:gd name="connsiteX31" fmla="*/ 3348049 w 9022184"/>
                <a:gd name="connsiteY31" fmla="*/ 4453347 h 5443025"/>
                <a:gd name="connsiteX32" fmla="*/ 3280654 w 9022184"/>
                <a:gd name="connsiteY32" fmla="*/ 4520702 h 5443025"/>
                <a:gd name="connsiteX33" fmla="*/ 3213259 w 9022184"/>
                <a:gd name="connsiteY33" fmla="*/ 4453347 h 5443025"/>
                <a:gd name="connsiteX34" fmla="*/ 3280654 w 9022184"/>
                <a:gd name="connsiteY34" fmla="*/ 4385991 h 5443025"/>
                <a:gd name="connsiteX35" fmla="*/ 8609406 w 9022184"/>
                <a:gd name="connsiteY35" fmla="*/ 4267698 h 5443025"/>
                <a:gd name="connsiteX36" fmla="*/ 8662357 w 9022184"/>
                <a:gd name="connsiteY36" fmla="*/ 4320620 h 5443025"/>
                <a:gd name="connsiteX37" fmla="*/ 8609406 w 9022184"/>
                <a:gd name="connsiteY37" fmla="*/ 4373542 h 5443025"/>
                <a:gd name="connsiteX38" fmla="*/ 8556451 w 9022184"/>
                <a:gd name="connsiteY38" fmla="*/ 4320620 h 5443025"/>
                <a:gd name="connsiteX39" fmla="*/ 8609406 w 9022184"/>
                <a:gd name="connsiteY39" fmla="*/ 4267698 h 5443025"/>
                <a:gd name="connsiteX40" fmla="*/ 8164541 w 9022184"/>
                <a:gd name="connsiteY40" fmla="*/ 4123393 h 5443025"/>
                <a:gd name="connsiteX41" fmla="*/ 8243971 w 9022184"/>
                <a:gd name="connsiteY41" fmla="*/ 4202776 h 5443025"/>
                <a:gd name="connsiteX42" fmla="*/ 8164541 w 9022184"/>
                <a:gd name="connsiteY42" fmla="*/ 4282161 h 5443025"/>
                <a:gd name="connsiteX43" fmla="*/ 8085110 w 9022184"/>
                <a:gd name="connsiteY43" fmla="*/ 4202776 h 5443025"/>
                <a:gd name="connsiteX44" fmla="*/ 8164541 w 9022184"/>
                <a:gd name="connsiteY44" fmla="*/ 4123393 h 5443025"/>
                <a:gd name="connsiteX45" fmla="*/ 3543402 w 9022184"/>
                <a:gd name="connsiteY45" fmla="*/ 3912916 h 5443025"/>
                <a:gd name="connsiteX46" fmla="*/ 3586727 w 9022184"/>
                <a:gd name="connsiteY46" fmla="*/ 3956216 h 5443025"/>
                <a:gd name="connsiteX47" fmla="*/ 3543402 w 9022184"/>
                <a:gd name="connsiteY47" fmla="*/ 3999513 h 5443025"/>
                <a:gd name="connsiteX48" fmla="*/ 3500075 w 9022184"/>
                <a:gd name="connsiteY48" fmla="*/ 3956216 h 5443025"/>
                <a:gd name="connsiteX49" fmla="*/ 3543402 w 9022184"/>
                <a:gd name="connsiteY49" fmla="*/ 3912916 h 5443025"/>
                <a:gd name="connsiteX50" fmla="*/ 4962675 w 9022184"/>
                <a:gd name="connsiteY50" fmla="*/ 3680263 h 5443025"/>
                <a:gd name="connsiteX51" fmla="*/ 4999342 w 9022184"/>
                <a:gd name="connsiteY51" fmla="*/ 3716906 h 5443025"/>
                <a:gd name="connsiteX52" fmla="*/ 4962675 w 9022184"/>
                <a:gd name="connsiteY52" fmla="*/ 3753550 h 5443025"/>
                <a:gd name="connsiteX53" fmla="*/ 4926008 w 9022184"/>
                <a:gd name="connsiteY53" fmla="*/ 3716906 h 5443025"/>
                <a:gd name="connsiteX54" fmla="*/ 4962675 w 9022184"/>
                <a:gd name="connsiteY54" fmla="*/ 3680263 h 5443025"/>
                <a:gd name="connsiteX55" fmla="*/ 7548790 w 9022184"/>
                <a:gd name="connsiteY55" fmla="*/ 3674370 h 5443025"/>
                <a:gd name="connsiteX56" fmla="*/ 7604149 w 9022184"/>
                <a:gd name="connsiteY56" fmla="*/ 3729697 h 5443025"/>
                <a:gd name="connsiteX57" fmla="*/ 7548790 w 9022184"/>
                <a:gd name="connsiteY57" fmla="*/ 3785023 h 5443025"/>
                <a:gd name="connsiteX58" fmla="*/ 7493428 w 9022184"/>
                <a:gd name="connsiteY58" fmla="*/ 3729697 h 5443025"/>
                <a:gd name="connsiteX59" fmla="*/ 7548790 w 9022184"/>
                <a:gd name="connsiteY59" fmla="*/ 3674370 h 5443025"/>
                <a:gd name="connsiteX60" fmla="*/ 5284351 w 9022184"/>
                <a:gd name="connsiteY60" fmla="*/ 3552091 h 5443025"/>
                <a:gd name="connsiteX61" fmla="*/ 5351746 w 9022184"/>
                <a:gd name="connsiteY61" fmla="*/ 3619447 h 5443025"/>
                <a:gd name="connsiteX62" fmla="*/ 5284351 w 9022184"/>
                <a:gd name="connsiteY62" fmla="*/ 3686802 h 5443025"/>
                <a:gd name="connsiteX63" fmla="*/ 5216956 w 9022184"/>
                <a:gd name="connsiteY63" fmla="*/ 3619447 h 5443025"/>
                <a:gd name="connsiteX64" fmla="*/ 5284351 w 9022184"/>
                <a:gd name="connsiteY64" fmla="*/ 3552091 h 5443025"/>
                <a:gd name="connsiteX65" fmla="*/ 4411466 w 9022184"/>
                <a:gd name="connsiteY65" fmla="*/ 3261431 h 5443025"/>
                <a:gd name="connsiteX66" fmla="*/ 4452386 w 9022184"/>
                <a:gd name="connsiteY66" fmla="*/ 3302323 h 5443025"/>
                <a:gd name="connsiteX67" fmla="*/ 4411466 w 9022184"/>
                <a:gd name="connsiteY67" fmla="*/ 3343219 h 5443025"/>
                <a:gd name="connsiteX68" fmla="*/ 4370549 w 9022184"/>
                <a:gd name="connsiteY68" fmla="*/ 3302323 h 5443025"/>
                <a:gd name="connsiteX69" fmla="*/ 4411466 w 9022184"/>
                <a:gd name="connsiteY69" fmla="*/ 3261431 h 5443025"/>
                <a:gd name="connsiteX70" fmla="*/ 4362528 w 9022184"/>
                <a:gd name="connsiteY70" fmla="*/ 3032911 h 5443025"/>
                <a:gd name="connsiteX71" fmla="*/ 4398631 w 9022184"/>
                <a:gd name="connsiteY71" fmla="*/ 3068994 h 5443025"/>
                <a:gd name="connsiteX72" fmla="*/ 4362528 w 9022184"/>
                <a:gd name="connsiteY72" fmla="*/ 3105075 h 5443025"/>
                <a:gd name="connsiteX73" fmla="*/ 4326423 w 9022184"/>
                <a:gd name="connsiteY73" fmla="*/ 3068994 h 5443025"/>
                <a:gd name="connsiteX74" fmla="*/ 4362528 w 9022184"/>
                <a:gd name="connsiteY74" fmla="*/ 3032911 h 5443025"/>
                <a:gd name="connsiteX75" fmla="*/ 5558331 w 9022184"/>
                <a:gd name="connsiteY75" fmla="*/ 2856506 h 5443025"/>
                <a:gd name="connsiteX76" fmla="*/ 5632949 w 9022184"/>
                <a:gd name="connsiteY76" fmla="*/ 2931079 h 5443025"/>
                <a:gd name="connsiteX77" fmla="*/ 5558331 w 9022184"/>
                <a:gd name="connsiteY77" fmla="*/ 3005650 h 5443025"/>
                <a:gd name="connsiteX78" fmla="*/ 5483715 w 9022184"/>
                <a:gd name="connsiteY78" fmla="*/ 2931079 h 5443025"/>
                <a:gd name="connsiteX79" fmla="*/ 5558331 w 9022184"/>
                <a:gd name="connsiteY79" fmla="*/ 2856506 h 5443025"/>
                <a:gd name="connsiteX80" fmla="*/ 6565191 w 9022184"/>
                <a:gd name="connsiteY80" fmla="*/ 2026614 h 5443025"/>
                <a:gd name="connsiteX81" fmla="*/ 6639809 w 9022184"/>
                <a:gd name="connsiteY81" fmla="*/ 2101187 h 5443025"/>
                <a:gd name="connsiteX82" fmla="*/ 6565191 w 9022184"/>
                <a:gd name="connsiteY82" fmla="*/ 2175758 h 5443025"/>
                <a:gd name="connsiteX83" fmla="*/ 6490575 w 9022184"/>
                <a:gd name="connsiteY83" fmla="*/ 2101187 h 5443025"/>
                <a:gd name="connsiteX84" fmla="*/ 6565191 w 9022184"/>
                <a:gd name="connsiteY84" fmla="*/ 2026614 h 5443025"/>
                <a:gd name="connsiteX85" fmla="*/ 3981885 w 9022184"/>
                <a:gd name="connsiteY85" fmla="*/ 1767910 h 5443025"/>
                <a:gd name="connsiteX86" fmla="*/ 4018552 w 9022184"/>
                <a:gd name="connsiteY86" fmla="*/ 1804553 h 5443025"/>
                <a:gd name="connsiteX87" fmla="*/ 3981885 w 9022184"/>
                <a:gd name="connsiteY87" fmla="*/ 1841196 h 5443025"/>
                <a:gd name="connsiteX88" fmla="*/ 3945218 w 9022184"/>
                <a:gd name="connsiteY88" fmla="*/ 1804553 h 5443025"/>
                <a:gd name="connsiteX89" fmla="*/ 3981885 w 9022184"/>
                <a:gd name="connsiteY89" fmla="*/ 1767910 h 5443025"/>
                <a:gd name="connsiteX90" fmla="*/ 8077895 w 9022184"/>
                <a:gd name="connsiteY90" fmla="*/ 1661789 h 5443025"/>
                <a:gd name="connsiteX91" fmla="*/ 8142882 w 9022184"/>
                <a:gd name="connsiteY91" fmla="*/ 1726738 h 5443025"/>
                <a:gd name="connsiteX92" fmla="*/ 8077895 w 9022184"/>
                <a:gd name="connsiteY92" fmla="*/ 1791690 h 5443025"/>
                <a:gd name="connsiteX93" fmla="*/ 8012907 w 9022184"/>
                <a:gd name="connsiteY93" fmla="*/ 1726738 h 5443025"/>
                <a:gd name="connsiteX94" fmla="*/ 8077895 w 9022184"/>
                <a:gd name="connsiteY94" fmla="*/ 1661789 h 5443025"/>
                <a:gd name="connsiteX95" fmla="*/ 8978859 w 9022184"/>
                <a:gd name="connsiteY95" fmla="*/ 1138597 h 5443025"/>
                <a:gd name="connsiteX96" fmla="*/ 9022184 w 9022184"/>
                <a:gd name="connsiteY96" fmla="*/ 1181898 h 5443025"/>
                <a:gd name="connsiteX97" fmla="*/ 8978859 w 9022184"/>
                <a:gd name="connsiteY97" fmla="*/ 1225195 h 5443025"/>
                <a:gd name="connsiteX98" fmla="*/ 8935532 w 9022184"/>
                <a:gd name="connsiteY98" fmla="*/ 1181898 h 5443025"/>
                <a:gd name="connsiteX99" fmla="*/ 8978859 w 9022184"/>
                <a:gd name="connsiteY99" fmla="*/ 1138597 h 5443025"/>
                <a:gd name="connsiteX100" fmla="*/ 5327674 w 9022184"/>
                <a:gd name="connsiteY100" fmla="*/ 1094496 h 5443025"/>
                <a:gd name="connsiteX101" fmla="*/ 5366184 w 9022184"/>
                <a:gd name="connsiteY101" fmla="*/ 1132984 h 5443025"/>
                <a:gd name="connsiteX102" fmla="*/ 5327674 w 9022184"/>
                <a:gd name="connsiteY102" fmla="*/ 1171471 h 5443025"/>
                <a:gd name="connsiteX103" fmla="*/ 5289162 w 9022184"/>
                <a:gd name="connsiteY103" fmla="*/ 1132984 h 5443025"/>
                <a:gd name="connsiteX104" fmla="*/ 5327674 w 9022184"/>
                <a:gd name="connsiteY104" fmla="*/ 1094496 h 5443025"/>
                <a:gd name="connsiteX105" fmla="*/ 8075489 w 9022184"/>
                <a:gd name="connsiteY105" fmla="*/ 1002286 h 5443025"/>
                <a:gd name="connsiteX106" fmla="*/ 8150105 w 9022184"/>
                <a:gd name="connsiteY106" fmla="*/ 1076859 h 5443025"/>
                <a:gd name="connsiteX107" fmla="*/ 8075489 w 9022184"/>
                <a:gd name="connsiteY107" fmla="*/ 1151429 h 5443025"/>
                <a:gd name="connsiteX108" fmla="*/ 8000871 w 9022184"/>
                <a:gd name="connsiteY108" fmla="*/ 1076859 h 5443025"/>
                <a:gd name="connsiteX109" fmla="*/ 8075489 w 9022184"/>
                <a:gd name="connsiteY109" fmla="*/ 1002286 h 5443025"/>
                <a:gd name="connsiteX110" fmla="*/ 4238579 w 9022184"/>
                <a:gd name="connsiteY110" fmla="*/ 755722 h 5443025"/>
                <a:gd name="connsiteX111" fmla="*/ 4289126 w 9022184"/>
                <a:gd name="connsiteY111" fmla="*/ 806239 h 5443025"/>
                <a:gd name="connsiteX112" fmla="*/ 4238579 w 9022184"/>
                <a:gd name="connsiteY112" fmla="*/ 856754 h 5443025"/>
                <a:gd name="connsiteX113" fmla="*/ 4188032 w 9022184"/>
                <a:gd name="connsiteY113" fmla="*/ 806239 h 5443025"/>
                <a:gd name="connsiteX114" fmla="*/ 4238579 w 9022184"/>
                <a:gd name="connsiteY114" fmla="*/ 755722 h 5443025"/>
                <a:gd name="connsiteX115" fmla="*/ 6407143 w 9022184"/>
                <a:gd name="connsiteY115" fmla="*/ 609389 h 5443025"/>
                <a:gd name="connsiteX116" fmla="*/ 6448063 w 9022184"/>
                <a:gd name="connsiteY116" fmla="*/ 650282 h 5443025"/>
                <a:gd name="connsiteX117" fmla="*/ 6407143 w 9022184"/>
                <a:gd name="connsiteY117" fmla="*/ 691177 h 5443025"/>
                <a:gd name="connsiteX118" fmla="*/ 6366226 w 9022184"/>
                <a:gd name="connsiteY118" fmla="*/ 650282 h 5443025"/>
                <a:gd name="connsiteX119" fmla="*/ 6407143 w 9022184"/>
                <a:gd name="connsiteY119" fmla="*/ 609389 h 5443025"/>
                <a:gd name="connsiteX120" fmla="*/ 5326876 w 9022184"/>
                <a:gd name="connsiteY120" fmla="*/ 0 h 5443025"/>
                <a:gd name="connsiteX121" fmla="*/ 5408714 w 9022184"/>
                <a:gd name="connsiteY121" fmla="*/ 81790 h 5443025"/>
                <a:gd name="connsiteX122" fmla="*/ 5326876 w 9022184"/>
                <a:gd name="connsiteY122" fmla="*/ 163577 h 5443025"/>
                <a:gd name="connsiteX123" fmla="*/ 5245038 w 9022184"/>
                <a:gd name="connsiteY123" fmla="*/ 81790 h 5443025"/>
                <a:gd name="connsiteX124" fmla="*/ 5326876 w 9022184"/>
                <a:gd name="connsiteY124" fmla="*/ 0 h 544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9022184" h="5443025">
                  <a:moveTo>
                    <a:pt x="39488" y="5364099"/>
                  </a:moveTo>
                  <a:cubicBezTo>
                    <a:pt x="61297" y="5364099"/>
                    <a:pt x="78976" y="5381765"/>
                    <a:pt x="78976" y="5403560"/>
                  </a:cubicBezTo>
                  <a:cubicBezTo>
                    <a:pt x="78976" y="5425355"/>
                    <a:pt x="61297" y="5443025"/>
                    <a:pt x="39488" y="5443025"/>
                  </a:cubicBezTo>
                  <a:cubicBezTo>
                    <a:pt x="17680" y="5443025"/>
                    <a:pt x="0" y="5425355"/>
                    <a:pt x="0" y="5403560"/>
                  </a:cubicBezTo>
                  <a:cubicBezTo>
                    <a:pt x="0" y="5381765"/>
                    <a:pt x="17680" y="5364099"/>
                    <a:pt x="39488" y="5364099"/>
                  </a:cubicBezTo>
                  <a:close/>
                  <a:moveTo>
                    <a:pt x="4879599" y="5141713"/>
                  </a:moveTo>
                  <a:cubicBezTo>
                    <a:pt x="4911505" y="5141713"/>
                    <a:pt x="4937369" y="5167560"/>
                    <a:pt x="4937369" y="5199447"/>
                  </a:cubicBezTo>
                  <a:cubicBezTo>
                    <a:pt x="4937369" y="5231332"/>
                    <a:pt x="4911505" y="5257179"/>
                    <a:pt x="4879599" y="5257179"/>
                  </a:cubicBezTo>
                  <a:cubicBezTo>
                    <a:pt x="4847696" y="5257179"/>
                    <a:pt x="4821833" y="5231332"/>
                    <a:pt x="4821833" y="5199447"/>
                  </a:cubicBezTo>
                  <a:cubicBezTo>
                    <a:pt x="4821833" y="5167560"/>
                    <a:pt x="4847696" y="5141713"/>
                    <a:pt x="4879599" y="5141713"/>
                  </a:cubicBezTo>
                  <a:close/>
                  <a:moveTo>
                    <a:pt x="1650416" y="5041486"/>
                  </a:moveTo>
                  <a:cubicBezTo>
                    <a:pt x="1688966" y="5041486"/>
                    <a:pt x="1720216" y="5072718"/>
                    <a:pt x="1720216" y="5111248"/>
                  </a:cubicBezTo>
                  <a:cubicBezTo>
                    <a:pt x="1720216" y="5149775"/>
                    <a:pt x="1688966" y="5181009"/>
                    <a:pt x="1650416" y="5181009"/>
                  </a:cubicBezTo>
                  <a:cubicBezTo>
                    <a:pt x="1611866" y="5181009"/>
                    <a:pt x="1580614" y="5149775"/>
                    <a:pt x="1580614" y="5111248"/>
                  </a:cubicBezTo>
                  <a:cubicBezTo>
                    <a:pt x="1580614" y="5072718"/>
                    <a:pt x="1611866" y="5041486"/>
                    <a:pt x="1650416" y="5041486"/>
                  </a:cubicBezTo>
                  <a:close/>
                  <a:moveTo>
                    <a:pt x="6998824" y="4762851"/>
                  </a:moveTo>
                  <a:cubicBezTo>
                    <a:pt x="7021425" y="4762851"/>
                    <a:pt x="7039744" y="4781160"/>
                    <a:pt x="7039744" y="4803744"/>
                  </a:cubicBezTo>
                  <a:cubicBezTo>
                    <a:pt x="7039744" y="4826330"/>
                    <a:pt x="7021425" y="4844639"/>
                    <a:pt x="6998824" y="4844639"/>
                  </a:cubicBezTo>
                  <a:cubicBezTo>
                    <a:pt x="6976227" y="4844639"/>
                    <a:pt x="6957907" y="4826330"/>
                    <a:pt x="6957907" y="4803744"/>
                  </a:cubicBezTo>
                  <a:cubicBezTo>
                    <a:pt x="6957907" y="4781160"/>
                    <a:pt x="6976227" y="4762851"/>
                    <a:pt x="6998824" y="4762851"/>
                  </a:cubicBezTo>
                  <a:close/>
                  <a:moveTo>
                    <a:pt x="1372828" y="4568406"/>
                  </a:moveTo>
                  <a:cubicBezTo>
                    <a:pt x="1402074" y="4568406"/>
                    <a:pt x="1425780" y="4592099"/>
                    <a:pt x="1425780" y="4621328"/>
                  </a:cubicBezTo>
                  <a:cubicBezTo>
                    <a:pt x="1425780" y="4650554"/>
                    <a:pt x="1402074" y="4674250"/>
                    <a:pt x="1372828" y="4674250"/>
                  </a:cubicBezTo>
                  <a:cubicBezTo>
                    <a:pt x="1343583" y="4674250"/>
                    <a:pt x="1319874" y="4650554"/>
                    <a:pt x="1319874" y="4621328"/>
                  </a:cubicBezTo>
                  <a:cubicBezTo>
                    <a:pt x="1319874" y="4592099"/>
                    <a:pt x="1343583" y="4568406"/>
                    <a:pt x="1372828" y="4568406"/>
                  </a:cubicBezTo>
                  <a:close/>
                  <a:moveTo>
                    <a:pt x="2197169" y="4416060"/>
                  </a:moveTo>
                  <a:cubicBezTo>
                    <a:pt x="2219769" y="4416060"/>
                    <a:pt x="2238089" y="4434368"/>
                    <a:pt x="2238089" y="4456952"/>
                  </a:cubicBezTo>
                  <a:cubicBezTo>
                    <a:pt x="2238089" y="4479539"/>
                    <a:pt x="2219769" y="4497845"/>
                    <a:pt x="2197169" y="4497845"/>
                  </a:cubicBezTo>
                  <a:cubicBezTo>
                    <a:pt x="2174571" y="4497845"/>
                    <a:pt x="2156252" y="4479539"/>
                    <a:pt x="2156252" y="4456952"/>
                  </a:cubicBezTo>
                  <a:cubicBezTo>
                    <a:pt x="2156252" y="4434368"/>
                    <a:pt x="2174571" y="4416060"/>
                    <a:pt x="2197169" y="4416060"/>
                  </a:cubicBezTo>
                  <a:close/>
                  <a:moveTo>
                    <a:pt x="3280654" y="4385991"/>
                  </a:moveTo>
                  <a:cubicBezTo>
                    <a:pt x="3317875" y="4385991"/>
                    <a:pt x="3348049" y="4416147"/>
                    <a:pt x="3348049" y="4453347"/>
                  </a:cubicBezTo>
                  <a:cubicBezTo>
                    <a:pt x="3348049" y="4490546"/>
                    <a:pt x="3317875" y="4520702"/>
                    <a:pt x="3280654" y="4520702"/>
                  </a:cubicBezTo>
                  <a:cubicBezTo>
                    <a:pt x="3243433" y="4520702"/>
                    <a:pt x="3213259" y="4490546"/>
                    <a:pt x="3213259" y="4453347"/>
                  </a:cubicBezTo>
                  <a:cubicBezTo>
                    <a:pt x="3213259" y="4416147"/>
                    <a:pt x="3243433" y="4385991"/>
                    <a:pt x="3280654" y="4385991"/>
                  </a:cubicBezTo>
                  <a:close/>
                  <a:moveTo>
                    <a:pt x="8609406" y="4267698"/>
                  </a:moveTo>
                  <a:cubicBezTo>
                    <a:pt x="8638651" y="4267698"/>
                    <a:pt x="8662357" y="4291391"/>
                    <a:pt x="8662357" y="4320620"/>
                  </a:cubicBezTo>
                  <a:cubicBezTo>
                    <a:pt x="8662357" y="4349846"/>
                    <a:pt x="8638651" y="4373542"/>
                    <a:pt x="8609406" y="4373542"/>
                  </a:cubicBezTo>
                  <a:cubicBezTo>
                    <a:pt x="8580160" y="4373542"/>
                    <a:pt x="8556451" y="4349846"/>
                    <a:pt x="8556451" y="4320620"/>
                  </a:cubicBezTo>
                  <a:cubicBezTo>
                    <a:pt x="8556451" y="4291391"/>
                    <a:pt x="8580160" y="4267698"/>
                    <a:pt x="8609406" y="4267698"/>
                  </a:cubicBezTo>
                  <a:close/>
                  <a:moveTo>
                    <a:pt x="8164541" y="4123393"/>
                  </a:moveTo>
                  <a:cubicBezTo>
                    <a:pt x="8208407" y="4123393"/>
                    <a:pt x="8243971" y="4158933"/>
                    <a:pt x="8243971" y="4202776"/>
                  </a:cubicBezTo>
                  <a:cubicBezTo>
                    <a:pt x="8243971" y="4246618"/>
                    <a:pt x="8208407" y="4282161"/>
                    <a:pt x="8164541" y="4282161"/>
                  </a:cubicBezTo>
                  <a:cubicBezTo>
                    <a:pt x="8120674" y="4282161"/>
                    <a:pt x="8085110" y="4246618"/>
                    <a:pt x="8085110" y="4202776"/>
                  </a:cubicBezTo>
                  <a:cubicBezTo>
                    <a:pt x="8085110" y="4158933"/>
                    <a:pt x="8120674" y="4123393"/>
                    <a:pt x="8164541" y="4123393"/>
                  </a:cubicBezTo>
                  <a:close/>
                  <a:moveTo>
                    <a:pt x="3543402" y="3912916"/>
                  </a:moveTo>
                  <a:cubicBezTo>
                    <a:pt x="3567329" y="3912916"/>
                    <a:pt x="3586727" y="3932300"/>
                    <a:pt x="3586727" y="3956216"/>
                  </a:cubicBezTo>
                  <a:cubicBezTo>
                    <a:pt x="3586727" y="3980129"/>
                    <a:pt x="3567329" y="3999513"/>
                    <a:pt x="3543402" y="3999513"/>
                  </a:cubicBezTo>
                  <a:cubicBezTo>
                    <a:pt x="3519473" y="3999513"/>
                    <a:pt x="3500075" y="3980129"/>
                    <a:pt x="3500075" y="3956216"/>
                  </a:cubicBezTo>
                  <a:cubicBezTo>
                    <a:pt x="3500075" y="3932300"/>
                    <a:pt x="3519473" y="3912916"/>
                    <a:pt x="3543402" y="3912916"/>
                  </a:cubicBezTo>
                  <a:close/>
                  <a:moveTo>
                    <a:pt x="4962675" y="3680263"/>
                  </a:moveTo>
                  <a:cubicBezTo>
                    <a:pt x="4982926" y="3680263"/>
                    <a:pt x="4999342" y="3696668"/>
                    <a:pt x="4999342" y="3716906"/>
                  </a:cubicBezTo>
                  <a:cubicBezTo>
                    <a:pt x="4999342" y="3737144"/>
                    <a:pt x="4982926" y="3753550"/>
                    <a:pt x="4962675" y="3753550"/>
                  </a:cubicBezTo>
                  <a:cubicBezTo>
                    <a:pt x="4942423" y="3753550"/>
                    <a:pt x="4926008" y="3737144"/>
                    <a:pt x="4926008" y="3716906"/>
                  </a:cubicBezTo>
                  <a:cubicBezTo>
                    <a:pt x="4926008" y="3696668"/>
                    <a:pt x="4942423" y="3680263"/>
                    <a:pt x="4962675" y="3680263"/>
                  </a:cubicBezTo>
                  <a:close/>
                  <a:moveTo>
                    <a:pt x="7548790" y="3674370"/>
                  </a:moveTo>
                  <a:cubicBezTo>
                    <a:pt x="7579364" y="3674370"/>
                    <a:pt x="7604149" y="3699141"/>
                    <a:pt x="7604149" y="3729697"/>
                  </a:cubicBezTo>
                  <a:cubicBezTo>
                    <a:pt x="7604149" y="3760252"/>
                    <a:pt x="7579364" y="3785023"/>
                    <a:pt x="7548790" y="3785023"/>
                  </a:cubicBezTo>
                  <a:cubicBezTo>
                    <a:pt x="7518216" y="3785023"/>
                    <a:pt x="7493428" y="3760254"/>
                    <a:pt x="7493428" y="3729697"/>
                  </a:cubicBezTo>
                  <a:cubicBezTo>
                    <a:pt x="7493428" y="3699141"/>
                    <a:pt x="7518216" y="3674370"/>
                    <a:pt x="7548790" y="3674370"/>
                  </a:cubicBezTo>
                  <a:close/>
                  <a:moveTo>
                    <a:pt x="5284351" y="3552091"/>
                  </a:moveTo>
                  <a:cubicBezTo>
                    <a:pt x="5321572" y="3552091"/>
                    <a:pt x="5351746" y="3582247"/>
                    <a:pt x="5351746" y="3619447"/>
                  </a:cubicBezTo>
                  <a:cubicBezTo>
                    <a:pt x="5351746" y="3656646"/>
                    <a:pt x="5321572" y="3686802"/>
                    <a:pt x="5284351" y="3686802"/>
                  </a:cubicBezTo>
                  <a:cubicBezTo>
                    <a:pt x="5247130" y="3686802"/>
                    <a:pt x="5216956" y="3656646"/>
                    <a:pt x="5216956" y="3619447"/>
                  </a:cubicBezTo>
                  <a:cubicBezTo>
                    <a:pt x="5216956" y="3582247"/>
                    <a:pt x="5247130" y="3552091"/>
                    <a:pt x="5284351" y="3552091"/>
                  </a:cubicBezTo>
                  <a:close/>
                  <a:moveTo>
                    <a:pt x="4411466" y="3261431"/>
                  </a:moveTo>
                  <a:cubicBezTo>
                    <a:pt x="4434066" y="3261431"/>
                    <a:pt x="4452386" y="3279739"/>
                    <a:pt x="4452386" y="3302323"/>
                  </a:cubicBezTo>
                  <a:cubicBezTo>
                    <a:pt x="4452386" y="3324910"/>
                    <a:pt x="4434066" y="3343219"/>
                    <a:pt x="4411466" y="3343219"/>
                  </a:cubicBezTo>
                  <a:cubicBezTo>
                    <a:pt x="4388868" y="3343219"/>
                    <a:pt x="4370549" y="3324910"/>
                    <a:pt x="4370549" y="3302323"/>
                  </a:cubicBezTo>
                  <a:cubicBezTo>
                    <a:pt x="4370549" y="3279739"/>
                    <a:pt x="4388868" y="3261431"/>
                    <a:pt x="4411466" y="3261431"/>
                  </a:cubicBezTo>
                  <a:close/>
                  <a:moveTo>
                    <a:pt x="4362528" y="3032911"/>
                  </a:moveTo>
                  <a:cubicBezTo>
                    <a:pt x="4382468" y="3032911"/>
                    <a:pt x="4398631" y="3049065"/>
                    <a:pt x="4398631" y="3068994"/>
                  </a:cubicBezTo>
                  <a:cubicBezTo>
                    <a:pt x="4398631" y="3088920"/>
                    <a:pt x="4382468" y="3105075"/>
                    <a:pt x="4362528" y="3105075"/>
                  </a:cubicBezTo>
                  <a:cubicBezTo>
                    <a:pt x="4342588" y="3105075"/>
                    <a:pt x="4326423" y="3088920"/>
                    <a:pt x="4326423" y="3068994"/>
                  </a:cubicBezTo>
                  <a:cubicBezTo>
                    <a:pt x="4326423" y="3049065"/>
                    <a:pt x="4342588" y="3032911"/>
                    <a:pt x="4362528" y="3032911"/>
                  </a:cubicBezTo>
                  <a:close/>
                  <a:moveTo>
                    <a:pt x="5558331" y="2856506"/>
                  </a:moveTo>
                  <a:cubicBezTo>
                    <a:pt x="5599542" y="2856506"/>
                    <a:pt x="5632949" y="2889894"/>
                    <a:pt x="5632949" y="2931079"/>
                  </a:cubicBezTo>
                  <a:cubicBezTo>
                    <a:pt x="5632949" y="2972264"/>
                    <a:pt x="5599542" y="3005650"/>
                    <a:pt x="5558331" y="3005650"/>
                  </a:cubicBezTo>
                  <a:cubicBezTo>
                    <a:pt x="5517122" y="3005650"/>
                    <a:pt x="5483715" y="2972264"/>
                    <a:pt x="5483715" y="2931079"/>
                  </a:cubicBezTo>
                  <a:cubicBezTo>
                    <a:pt x="5483715" y="2889894"/>
                    <a:pt x="5517122" y="2856506"/>
                    <a:pt x="5558331" y="2856506"/>
                  </a:cubicBezTo>
                  <a:close/>
                  <a:moveTo>
                    <a:pt x="6565191" y="2026614"/>
                  </a:moveTo>
                  <a:cubicBezTo>
                    <a:pt x="6606402" y="2026614"/>
                    <a:pt x="6639809" y="2060002"/>
                    <a:pt x="6639809" y="2101187"/>
                  </a:cubicBezTo>
                  <a:cubicBezTo>
                    <a:pt x="6639809" y="2142372"/>
                    <a:pt x="6606402" y="2175758"/>
                    <a:pt x="6565191" y="2175758"/>
                  </a:cubicBezTo>
                  <a:cubicBezTo>
                    <a:pt x="6523982" y="2175758"/>
                    <a:pt x="6490575" y="2142372"/>
                    <a:pt x="6490575" y="2101187"/>
                  </a:cubicBezTo>
                  <a:cubicBezTo>
                    <a:pt x="6490575" y="2060002"/>
                    <a:pt x="6523982" y="2026614"/>
                    <a:pt x="6565191" y="2026614"/>
                  </a:cubicBezTo>
                  <a:close/>
                  <a:moveTo>
                    <a:pt x="3981885" y="1767910"/>
                  </a:moveTo>
                  <a:cubicBezTo>
                    <a:pt x="4002136" y="1767910"/>
                    <a:pt x="4018552" y="1784316"/>
                    <a:pt x="4018552" y="1804553"/>
                  </a:cubicBezTo>
                  <a:cubicBezTo>
                    <a:pt x="4018552" y="1824790"/>
                    <a:pt x="4002136" y="1841196"/>
                    <a:pt x="3981885" y="1841196"/>
                  </a:cubicBezTo>
                  <a:cubicBezTo>
                    <a:pt x="3961633" y="1841196"/>
                    <a:pt x="3945218" y="1824790"/>
                    <a:pt x="3945218" y="1804553"/>
                  </a:cubicBezTo>
                  <a:cubicBezTo>
                    <a:pt x="3945218" y="1784316"/>
                    <a:pt x="3961633" y="1767910"/>
                    <a:pt x="3981885" y="1767910"/>
                  </a:cubicBezTo>
                  <a:close/>
                  <a:moveTo>
                    <a:pt x="8077895" y="1661789"/>
                  </a:moveTo>
                  <a:cubicBezTo>
                    <a:pt x="8113787" y="1661789"/>
                    <a:pt x="8142882" y="1690869"/>
                    <a:pt x="8142882" y="1726738"/>
                  </a:cubicBezTo>
                  <a:cubicBezTo>
                    <a:pt x="8142882" y="1762610"/>
                    <a:pt x="8113787" y="1791690"/>
                    <a:pt x="8077895" y="1791690"/>
                  </a:cubicBezTo>
                  <a:cubicBezTo>
                    <a:pt x="8042002" y="1791690"/>
                    <a:pt x="8012907" y="1762610"/>
                    <a:pt x="8012907" y="1726738"/>
                  </a:cubicBezTo>
                  <a:cubicBezTo>
                    <a:pt x="8012907" y="1690869"/>
                    <a:pt x="8042002" y="1661789"/>
                    <a:pt x="8077895" y="1661789"/>
                  </a:cubicBezTo>
                  <a:close/>
                  <a:moveTo>
                    <a:pt x="8978859" y="1138597"/>
                  </a:moveTo>
                  <a:cubicBezTo>
                    <a:pt x="9002786" y="1138597"/>
                    <a:pt x="9022184" y="1157983"/>
                    <a:pt x="9022184" y="1181898"/>
                  </a:cubicBezTo>
                  <a:cubicBezTo>
                    <a:pt x="9022184" y="1205810"/>
                    <a:pt x="9002786" y="1225195"/>
                    <a:pt x="8978859" y="1225195"/>
                  </a:cubicBezTo>
                  <a:cubicBezTo>
                    <a:pt x="8954930" y="1225195"/>
                    <a:pt x="8935532" y="1205810"/>
                    <a:pt x="8935532" y="1181898"/>
                  </a:cubicBezTo>
                  <a:cubicBezTo>
                    <a:pt x="8935532" y="1157983"/>
                    <a:pt x="8954930" y="1138597"/>
                    <a:pt x="8978859" y="1138597"/>
                  </a:cubicBezTo>
                  <a:close/>
                  <a:moveTo>
                    <a:pt x="5327674" y="1094496"/>
                  </a:moveTo>
                  <a:cubicBezTo>
                    <a:pt x="5348943" y="1094496"/>
                    <a:pt x="5366184" y="1111729"/>
                    <a:pt x="5366184" y="1132984"/>
                  </a:cubicBezTo>
                  <a:cubicBezTo>
                    <a:pt x="5366184" y="1154239"/>
                    <a:pt x="5348943" y="1171471"/>
                    <a:pt x="5327674" y="1171471"/>
                  </a:cubicBezTo>
                  <a:cubicBezTo>
                    <a:pt x="5306403" y="1171471"/>
                    <a:pt x="5289162" y="1154239"/>
                    <a:pt x="5289162" y="1132984"/>
                  </a:cubicBezTo>
                  <a:cubicBezTo>
                    <a:pt x="5289162" y="1111726"/>
                    <a:pt x="5306403" y="1094496"/>
                    <a:pt x="5327674" y="1094496"/>
                  </a:cubicBezTo>
                  <a:close/>
                  <a:moveTo>
                    <a:pt x="8075489" y="1002286"/>
                  </a:moveTo>
                  <a:cubicBezTo>
                    <a:pt x="8116698" y="1002286"/>
                    <a:pt x="8150105" y="1035674"/>
                    <a:pt x="8150105" y="1076859"/>
                  </a:cubicBezTo>
                  <a:cubicBezTo>
                    <a:pt x="8150105" y="1118044"/>
                    <a:pt x="8116696" y="1151429"/>
                    <a:pt x="8075489" y="1151429"/>
                  </a:cubicBezTo>
                  <a:cubicBezTo>
                    <a:pt x="8034278" y="1151429"/>
                    <a:pt x="8000871" y="1118044"/>
                    <a:pt x="8000871" y="1076859"/>
                  </a:cubicBezTo>
                  <a:cubicBezTo>
                    <a:pt x="8000871" y="1035674"/>
                    <a:pt x="8034281" y="1002286"/>
                    <a:pt x="8075489" y="1002286"/>
                  </a:cubicBezTo>
                  <a:close/>
                  <a:moveTo>
                    <a:pt x="4238579" y="755722"/>
                  </a:moveTo>
                  <a:cubicBezTo>
                    <a:pt x="4266495" y="755722"/>
                    <a:pt x="4289126" y="778339"/>
                    <a:pt x="4289126" y="806239"/>
                  </a:cubicBezTo>
                  <a:cubicBezTo>
                    <a:pt x="4289126" y="834137"/>
                    <a:pt x="4266495" y="856754"/>
                    <a:pt x="4238579" y="856754"/>
                  </a:cubicBezTo>
                  <a:cubicBezTo>
                    <a:pt x="4210663" y="856754"/>
                    <a:pt x="4188032" y="834137"/>
                    <a:pt x="4188032" y="806239"/>
                  </a:cubicBezTo>
                  <a:cubicBezTo>
                    <a:pt x="4188032" y="778339"/>
                    <a:pt x="4210663" y="755722"/>
                    <a:pt x="4238579" y="755722"/>
                  </a:cubicBezTo>
                  <a:close/>
                  <a:moveTo>
                    <a:pt x="6407143" y="609389"/>
                  </a:moveTo>
                  <a:cubicBezTo>
                    <a:pt x="6429744" y="609389"/>
                    <a:pt x="6448063" y="627698"/>
                    <a:pt x="6448063" y="650282"/>
                  </a:cubicBezTo>
                  <a:cubicBezTo>
                    <a:pt x="6448063" y="672869"/>
                    <a:pt x="6429744" y="691177"/>
                    <a:pt x="6407143" y="691177"/>
                  </a:cubicBezTo>
                  <a:cubicBezTo>
                    <a:pt x="6384546" y="691177"/>
                    <a:pt x="6366226" y="672869"/>
                    <a:pt x="6366226" y="650282"/>
                  </a:cubicBezTo>
                  <a:cubicBezTo>
                    <a:pt x="6366226" y="627698"/>
                    <a:pt x="6384546" y="609389"/>
                    <a:pt x="6407143" y="609389"/>
                  </a:cubicBezTo>
                  <a:close/>
                  <a:moveTo>
                    <a:pt x="5326876" y="0"/>
                  </a:moveTo>
                  <a:cubicBezTo>
                    <a:pt x="5372074" y="0"/>
                    <a:pt x="5408714" y="36618"/>
                    <a:pt x="5408714" y="81790"/>
                  </a:cubicBezTo>
                  <a:cubicBezTo>
                    <a:pt x="5408714" y="126959"/>
                    <a:pt x="5372074" y="163577"/>
                    <a:pt x="5326876" y="163577"/>
                  </a:cubicBezTo>
                  <a:cubicBezTo>
                    <a:pt x="5281677" y="163577"/>
                    <a:pt x="5245038" y="126959"/>
                    <a:pt x="5245038" y="81790"/>
                  </a:cubicBezTo>
                  <a:cubicBezTo>
                    <a:pt x="5245038" y="36618"/>
                    <a:pt x="5281677" y="0"/>
                    <a:pt x="5326876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08" cap="flat">
              <a:noFill/>
              <a:prstDash val="solid"/>
              <a:miter/>
            </a:ln>
          </p:spPr>
          <p:txBody>
            <a:bodyPr anchor="ctr" rtlCol="0"/>
            <a:p>
              <a:endParaRPr altLang="en-US" lang="zh-CN"/>
            </a:p>
          </p:txBody>
        </p:sp>
        <p:sp>
          <p:nvSpPr>
            <p:cNvPr id="1049638" name="椭圆 162"/>
            <p:cNvSpPr/>
            <p:nvPr/>
          </p:nvSpPr>
          <p:spPr>
            <a:xfrm>
              <a:off x="8192978" y="1295400"/>
              <a:ext cx="307796" cy="307796"/>
            </a:xfrm>
            <a:prstGeom prst="ellipse"/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kumimoji="1" lang="zh-CN"/>
            </a:p>
          </p:txBody>
        </p:sp>
        <p:sp>
          <p:nvSpPr>
            <p:cNvPr id="1049640" name="椭圆 163"/>
            <p:cNvSpPr/>
            <p:nvPr/>
          </p:nvSpPr>
          <p:spPr>
            <a:xfrm>
              <a:off x="7301251" y="4359121"/>
              <a:ext cx="160362" cy="160362"/>
            </a:xfrm>
            <a:prstGeom prst="ellipse"/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kumimoji="1" lang="zh-CN"/>
            </a:p>
          </p:txBody>
        </p:sp>
        <p:sp>
          <p:nvSpPr>
            <p:cNvPr id="1049642" name="椭圆 164"/>
            <p:cNvSpPr/>
            <p:nvPr/>
          </p:nvSpPr>
          <p:spPr>
            <a:xfrm>
              <a:off x="10953816" y="2953300"/>
              <a:ext cx="290332" cy="290332"/>
            </a:xfrm>
            <a:prstGeom prst="ellipse"/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kumimoji="1" lang="zh-CN"/>
            </a:p>
          </p:txBody>
        </p:sp>
        <p:sp>
          <p:nvSpPr>
            <p:cNvPr id="1049644" name="椭圆 165"/>
            <p:cNvSpPr/>
            <p:nvPr/>
          </p:nvSpPr>
          <p:spPr>
            <a:xfrm>
              <a:off x="5134358" y="5747233"/>
              <a:ext cx="160362" cy="160362"/>
            </a:xfrm>
            <a:prstGeom prst="ellipse"/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kumimoji="1" lang="zh-CN"/>
            </a:p>
          </p:txBody>
        </p:sp>
      </p:grpSp>
      <p:sp>
        <p:nvSpPr>
          <p:cNvPr id="1049646" name="文本框 169"/>
          <p:cNvSpPr txBox="1"/>
          <p:nvPr/>
        </p:nvSpPr>
        <p:spPr>
          <a:xfrm>
            <a:off x="6546988" y="4359847"/>
            <a:ext cx="2011679" cy="624840"/>
          </a:xfrm>
          <a:prstGeom prst="rect"/>
          <a:noFill/>
        </p:spPr>
        <p:txBody>
          <a:bodyPr rtlCol="0" wrap="none">
            <a:spAutoFit/>
          </a:bodyPr>
          <a:p>
            <a:pPr>
              <a:lnSpc>
                <a:spcPct val="130000"/>
              </a:lnSpc>
            </a:pPr>
            <a:r>
              <a:rPr altLang="zh-CN" dirty="0" kumimoji="1" lang="zh-CN"/>
              <a:t>竞选人</a:t>
            </a:r>
            <a:r>
              <a:rPr altLang="zh-CN" dirty="0" kumimoji="1" lang="zh-CN"/>
              <a:t>：</a:t>
            </a:r>
            <a:r>
              <a:rPr altLang="zh-CN" dirty="0" kumimoji="1" lang="zh-CN"/>
              <a:t>胡文凤</a:t>
            </a:r>
            <a:endParaRPr altLang="zh-CN" dirty="0" kumimoji="1" lang="en-US"/>
          </a:p>
          <a:p>
            <a:pPr>
              <a:lnSpc>
                <a:spcPct val="130000"/>
              </a:lnSpc>
            </a:pPr>
            <a:r>
              <a:rPr altLang="en-US" dirty="0" kumimoji="1" lang="zh-CN"/>
              <a:t>时间：</a:t>
            </a:r>
            <a:r>
              <a:rPr altLang="zh-CN" dirty="0" kumimoji="1" lang="en-US"/>
              <a:t>2020</a:t>
            </a:r>
            <a:r>
              <a:rPr altLang="en-US" dirty="0" kumimoji="1" lang="zh-CN"/>
              <a:t>年</a:t>
            </a:r>
            <a:r>
              <a:rPr altLang="zh-CN" dirty="0" kumimoji="1" lang="en-US"/>
              <a:t>1</a:t>
            </a:r>
            <a:r>
              <a:rPr altLang="zh-CN" dirty="0" kumimoji="1" lang="en-US"/>
              <a:t>1</a:t>
            </a:r>
            <a:r>
              <a:rPr altLang="zh-CN" dirty="0" kumimoji="1" lang="zh-CN"/>
              <a:t>月</a:t>
            </a:r>
            <a:endParaRPr altLang="en-US" lang="zh-CN"/>
          </a:p>
        </p:txBody>
      </p:sp>
      <p:sp>
        <p:nvSpPr>
          <p:cNvPr id="1049648" name="文本框 166"/>
          <p:cNvSpPr txBox="1"/>
          <p:nvPr/>
        </p:nvSpPr>
        <p:spPr>
          <a:xfrm>
            <a:off x="6540537" y="3187967"/>
            <a:ext cx="3738881" cy="688341"/>
          </a:xfrm>
          <a:prstGeom prst="rect"/>
          <a:noFill/>
        </p:spPr>
        <p:txBody>
          <a:bodyPr rtlCol="0" wrap="none">
            <a:spAutoFit/>
          </a:bodyPr>
          <a:p>
            <a:r>
              <a:rPr altLang="en-US" b="1" dirty="0" sz="4000" kumimoji="1" lang="zh-CN">
                <a:solidFill>
                  <a:schemeClr val="accent1"/>
                </a:solidFill>
                <a:latin typeface="+mj-ea"/>
                <a:ea typeface="+mj-ea"/>
              </a:rPr>
              <a:t>感谢大家的观看</a:t>
            </a:r>
          </a:p>
        </p:txBody>
      </p:sp>
      <p:sp>
        <p:nvSpPr>
          <p:cNvPr id="1049650" name="椭圆 15"/>
          <p:cNvSpPr/>
          <p:nvPr/>
        </p:nvSpPr>
        <p:spPr>
          <a:xfrm flipH="1">
            <a:off x="10640718" y="4444023"/>
            <a:ext cx="230176" cy="230176"/>
          </a:xfrm>
          <a:prstGeom prst="ellipse"/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kumimoji="1" 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4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12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3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4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850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85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TEMPLATE_CATEGORY" val="custom"/>
  <p:tag name="KSO_WM_TEMPLATE_INDEX" val="20206850"/>
  <p:tag name="KSO_WM_TAG_VERSION" val="1.0"/>
  <p:tag name="KSO_WM_BEAUTIFY_FLAG" val="#wm#"/>
  <p:tag name="KSO_WM_TEMPLATE_THUMBS_INDEX" val="1、4、7、8、9、10、13、18、19、20、21、22、24、25、26、27、29"/>
  <p:tag name="KSO_WM_TEMPLATE_SUBCATEGORY" val="0"/>
  <p:tag name="KSO_WM_TEMPLATE_MASTER_TYPE" val="1"/>
  <p:tag name="KSO_WM_TEMPLATE_COLOR_TYPE" val="1"/>
  <p:tag name="KSO_WM_TEMPLATE_MASTER_THUMB_INDEX" val="1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REFSHAPE" val="787615644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33.xml><?xml version="1.0" encoding="utf-8"?>
<p:tagLst xmlns:p="http://schemas.openxmlformats.org/presentationml/2006/main">
  <p:tag name="REFSHAPE" val="787618092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239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5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ags/tag24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6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6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87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88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85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850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TEMPLATE_CATEGORY" val="custom"/>
  <p:tag name="KSO_WM_TEMPLATE_INDEX" val="20206850"/>
  <p:tag name="KSO_WM_TAG_VERSION" val="1.0"/>
  <p:tag name="KSO_WM_BEAUTIFY_FLAG" val="#wm#"/>
  <p:tag name="KSO_WM_TEMPLATE_THUMBS_INDEX" val="1、4、7、8、9、10、13、18、19、20、21、22、24、25、26、27、29"/>
  <p:tag name="KSO_WM_TEMPLATE_SUBCATEGORY" val="0"/>
  <p:tag name="KSO_WM_TEMPLATE_MASTER_TYPE" val="1"/>
  <p:tag name="KSO_WM_TEMPLATE_COLOR_TYPE" val="1"/>
  <p:tag name="KSO_WM_TEMPLATE_MASTER_THUMB_INDEX" val="12"/>
</p:tagLst>
</file>

<file path=ppt/tags/tag295.xml><?xml version="1.0" encoding="utf-8"?>
<p:tagLst xmlns:p="http://schemas.openxmlformats.org/presentationml/2006/main">
  <p:tag name="KSO_WM_TAG_VERSION" val="1.0"/>
  <p:tag name="KSO_WM_TEMPLATE_CATEGORY" val="diagram"/>
  <p:tag name="KSO_WM_TEMPLATE_INDEX" val="20189621"/>
  <p:tag name="KSO_WM_UNIT_TYPE" val="i"/>
  <p:tag name="KSO_WM_UNIT_INDEX" val="1"/>
  <p:tag name="KSO_WM_UNIT_ID" val="diagram20189621_1*i*1"/>
  <p:tag name="KSO_WM_UNIT_LAYERLEVEL" val="1"/>
  <p:tag name="KSO_WM_UNIT_HIGHLIGHT" val="0"/>
  <p:tag name="KSO_WM_UNIT_COMPATIBLE" val="0"/>
  <p:tag name="KSO_WM_BEAUTIFY_FLAG" val="#wm#"/>
  <p:tag name="KSO_WM_UNIT_DIAGRAM_ISNUMVISUAL" val="0"/>
  <p:tag name="KSO_WM_UNIT_DIAGRAM_ISREFERUNIT" val="0"/>
</p:tagLst>
</file>

<file path=ppt/tags/tag296.xml><?xml version="1.0" encoding="utf-8"?>
<p:tagLst xmlns:p="http://schemas.openxmlformats.org/presentationml/2006/main">
  <p:tag name="KSO_WM_TAG_VERSION" val="1.0"/>
  <p:tag name="KSO_WM_TEMPLATE_CATEGORY" val="diagram"/>
  <p:tag name="KSO_WM_TEMPLATE_INDEX" val="20189621"/>
  <p:tag name="KSO_WM_UNIT_TYPE" val="a"/>
  <p:tag name="KSO_WM_UNIT_INDEX" val="1"/>
  <p:tag name="KSO_WM_UNIT_ID" val="diagram20189621_1*a*1"/>
  <p:tag name="KSO_WM_UNIT_LAYERLEVEL" val="1"/>
  <p:tag name="KSO_WM_UNIT_VALUE" val="13"/>
  <p:tag name="KSO_WM_UNIT_ISCONTENTSTITLE" val="0"/>
  <p:tag name="KSO_WM_UNIT_HIGHLIGHT" val="0"/>
  <p:tag name="KSO_WM_UNIT_COMPATIBLE" val="0"/>
  <p:tag name="KSO_WM_BEAUTIFY_FLAG" val="#wm#"/>
  <p:tag name="KSO_WM_UNIT_PRESET_TEXT" val="单击添加大标题"/>
  <p:tag name="KSO_WM_UNIT_NOCLEAR" val="0"/>
  <p:tag name="KSO_WM_UNIT_DIAGRAM_ISNUMVISUAL" val="0"/>
  <p:tag name="KSO_WM_UNIT_DIAGRAM_ISREFERUNIT" val="0"/>
</p:tagLst>
</file>

<file path=ppt/tags/tag297.xml><?xml version="1.0" encoding="utf-8"?>
<p:tagLst xmlns:p="http://schemas.openxmlformats.org/presentationml/2006/main">
  <p:tag name="KSO_WM_TEMPLATE_CATEGORY" val="diagram"/>
  <p:tag name="KSO_WM_TEMPLATE_INDEX" val="20189621"/>
  <p:tag name="KSO_WM_TAG_VERSION" val="1.0"/>
  <p:tag name="KSO_WM_SLIDE_ID" val="diagram20189621_1"/>
  <p:tag name="KSO_WM_SLIDE_INDEX" val="1"/>
  <p:tag name="KSO_WM_SLIDE_ITEM_CNT" val="0"/>
  <p:tag name="KSO_WM_SLIDE_LAYOUT" val="a_f"/>
  <p:tag name="KSO_WM_SLIDE_LAYOUT_CNT" val="1_1"/>
  <p:tag name="KSO_WM_SLIDE_TYPE" val="text"/>
  <p:tag name="KSO_WM_SLIDE_SUBTYPE" val="pureTxt"/>
  <p:tag name="KSO_WM_BEAUTIFY_FLAG" val="#wm#"/>
  <p:tag name="KSO_WM_SLIDE_POSITION" val="0*0"/>
  <p:tag name="KSO_WM_SLIDE_SIZE" val="959*438"/>
  <p:tag name="KSO_WM_TEMPLATE_SUBCATEGORY" val="0"/>
  <p:tag name="KSO_WM_TEMPLATE_MASTER_TYPE" val="0"/>
  <p:tag name="KSO_WM_TEMPLATE_COLOR_TYPE" val="1"/>
</p:tagLst>
</file>

<file path=ppt/tags/tag298.xml><?xml version="1.0" encoding="utf-8"?>
<p:tagLst xmlns:p="http://schemas.openxmlformats.org/presentationml/2006/main">
  <p:tag name="group_id" val="821b1b4c69e140ed8d6cedddd8f38433"/>
</p:tagLst>
</file>

<file path=ppt/tags/tag299.xml><?xml version="1.0" encoding="utf-8"?>
<p:tagLst xmlns:p="http://schemas.openxmlformats.org/presentationml/2006/main">
  <p:tag name="KSO_WM_UNIT_VALUE" val="1848*157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0630_1*d*1"/>
  <p:tag name="KSO_WM_TEMPLATE_CATEGORY" val="diagram"/>
  <p:tag name="KSO_WM_TEMPLATE_INDEX" val="20200630"/>
  <p:tag name="KSO_WM_UNIT_SUPPORT_UNIT_TYPE" val="[&quot;l&quot;,&quot;m&quot;,&quot;n&quot;,&quot;o&quot;,&quot;p&quot;,&quot;q&quot;,&quot;r&quot;,&quot;δ&quot;]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630_1*i*1"/>
  <p:tag name="KSO_WM_TEMPLATE_CATEGORY" val="diagram"/>
  <p:tag name="KSO_WM_TEMPLATE_INDEX" val="20200630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630_1*i*2"/>
  <p:tag name="KSO_WM_TEMPLATE_CATEGORY" val="diagram"/>
  <p:tag name="KSO_WM_TEMPLATE_INDEX" val="20200630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PRESET_TEXT" val="得高，飞得稳，还要飞得酷。米兔遥控小飞机不仅飞行性能出众，还拥有多种控制模式与玩法。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630_1*f*1"/>
  <p:tag name="KSO_WM_TEMPLATE_CATEGORY" val="diagram"/>
  <p:tag name="KSO_WM_TEMPLATE_INDEX" val="20200630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group_id" val="821b1b4c69e140ed8d6cedddd8f38433"/>
  <p:tag name="KSO_WM_SLIDE_ID" val="diagram20200630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24"/>
  <p:tag name="KSO_WM_SLIDE_POSITION" val="0*0"/>
  <p:tag name="KSO_WM_TAG_VERSION" val="1.0"/>
  <p:tag name="KSO_WM_BEAUTIFY_FLAG" val="#wm#"/>
  <p:tag name="KSO_WM_TEMPLATE_CATEGORY" val="diagram"/>
  <p:tag name="KSO_WM_TEMPLATE_INDEX" val="20200630"/>
  <p:tag name="KSO_WM_SLIDE_LAYOUT" val="a_d_f"/>
  <p:tag name="KSO_WM_SLIDE_LAYOUT_CNT" val="1_1_1"/>
</p:tagLst>
</file>

<file path=ppt/tags/tag304.xml><?xml version="1.0" encoding="utf-8"?>
<p:tagLst xmlns:p="http://schemas.openxmlformats.org/presentationml/2006/main">
  <p:tag name="group_id" val="821b1b4c69e140ed8d6cedddd8f38433"/>
</p:tagLst>
</file>

<file path=ppt/tags/tag305.xml><?xml version="1.0" encoding="utf-8"?>
<p:tagLst xmlns:p="http://schemas.openxmlformats.org/presentationml/2006/main">
  <p:tag name="group_id" val="5661a2232d8845109d8dbd88c091a88a"/>
</p:tagLst>
</file>

<file path=ppt/tags/tag306.xml><?xml version="1.0" encoding="utf-8"?>
<p:tagLst xmlns:p="http://schemas.openxmlformats.org/presentationml/2006/main">
  <p:tag name="group_id" val="6cd2c6127f3745bfb1a6d46728385fa6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REFSHAPE" val="787615644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6.xml><?xml version="1.0" encoding="utf-8"?>
<p:tagLst xmlns:p="http://schemas.openxmlformats.org/presentationml/2006/main">
  <p:tag name="REFSHAPE" val="787618092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2"/>
</p:tagLst>
</file>

<file path=ppt/tags/tag92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98.xml><?xml version="1.0" encoding="utf-8"?>
<p:tagLst xmlns:p="http://schemas.openxmlformats.org/presentationml/2006/main">
  <p:tag name="KSO_WM_SLIDE_BACKGROUND_TYPE" val="frame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1"/>
</p:tagLst>
</file>

<file path=ppt/theme/theme1.xml><?xml version="1.0" encoding="utf-8"?>
<a:theme xmlns:a="http://schemas.openxmlformats.org/drawingml/2006/main" name="Office 主题​​">
  <a:themeElements>
    <a:clrScheme name="自定义 83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BA1130"/>
      </a:accent1>
      <a:accent2>
        <a:srgbClr val="C04B3A"/>
      </a:accent2>
      <a:accent3>
        <a:srgbClr val="C56C4A"/>
      </a:accent3>
      <a:accent4>
        <a:srgbClr val="C88961"/>
      </a:accent4>
      <a:accent5>
        <a:srgbClr val="CDA47D"/>
      </a:accent5>
      <a:accent6>
        <a:srgbClr val="D4BC9C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自定义 83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BA1130"/>
      </a:accent1>
      <a:accent2>
        <a:srgbClr val="C04B3A"/>
      </a:accent2>
      <a:accent3>
        <a:srgbClr val="C56C4A"/>
      </a:accent3>
      <a:accent4>
        <a:srgbClr val="C88961"/>
      </a:accent4>
      <a:accent5>
        <a:srgbClr val="CDA47D"/>
      </a:accent5>
      <a:accent6>
        <a:srgbClr val="D4BC9C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Arial"/>
        <a:ea typeface="华文中宋"/>
        <a:cs typeface=""/>
      </a:majorFont>
      <a:minorFont>
        <a:latin typeface="Arial"/>
        <a:ea typeface="华文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Office 主题​​">
  <a:themeElements>
    <a:clrScheme name="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Arial"/>
        <a:ea typeface="华文中宋"/>
        <a:cs typeface=""/>
      </a:majorFont>
      <a:minorFont>
        <a:latin typeface="Arial"/>
        <a:ea typeface="华文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自定义 52">
      <a:dk1>
        <a:srgbClr val="222222"/>
      </a:dk1>
      <a:lt1>
        <a:srgbClr val="FFFFFF"/>
      </a:lt1>
      <a:dk2>
        <a:srgbClr val="222222"/>
      </a:dk2>
      <a:lt2>
        <a:srgbClr val="FFFFFF"/>
      </a:lt2>
      <a:accent1>
        <a:srgbClr val="000000"/>
      </a:accent1>
      <a:accent2>
        <a:srgbClr val="3F51B5"/>
      </a:accent2>
      <a:accent3>
        <a:srgbClr val="8BC34A"/>
      </a:accent3>
      <a:accent4>
        <a:srgbClr val="CDDC39"/>
      </a:accent4>
      <a:accent5>
        <a:srgbClr val="009688"/>
      </a:accent5>
      <a:accent6>
        <a:srgbClr val="00BCD4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accent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</a:theme>
</file>

<file path=ppt/theme/theme6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Arial"/>
        <a:ea typeface="华文中宋"/>
        <a:cs typeface=""/>
      </a:majorFont>
      <a:minorFont>
        <a:latin typeface="Arial"/>
        <a:ea typeface="华文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7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Arial"/>
        <a:ea typeface="华文中宋"/>
        <a:cs typeface=""/>
      </a:majorFont>
      <a:minorFont>
        <a:latin typeface="Arial"/>
        <a:ea typeface="华文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8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9.xml><?xml version="1.0" encoding="utf-8"?>
<a:theme xmlns:a="http://schemas.openxmlformats.org/drawingml/2006/main" name="Office 主题">
  <a:themeElements>
    <a:clrScheme name="Office 主题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MXW-AN00</dc:creator>
  <cp:lastModifiedBy>付安邦</cp:lastModifiedBy>
  <dcterms:created xsi:type="dcterms:W3CDTF">2019-06-05T10:45:34Z</dcterms:created>
  <dcterms:modified xsi:type="dcterms:W3CDTF">2020-11-05T16:01:16Z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